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Schmidt"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49" autoAdjust="0"/>
  </p:normalViewPr>
  <p:slideViewPr>
    <p:cSldViewPr snapToGrid="0" snapToObjects="1">
      <p:cViewPr varScale="1">
        <p:scale>
          <a:sx n="85" d="100"/>
          <a:sy n="85" d="100"/>
        </p:scale>
        <p:origin x="-1112"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commentAuthors" Target="commentAuthors.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idx="2">
    <p:pos x="6000" y="0"/>
    <p:text>Great start guys.  All you need is a quote from the text.  I could zoom in on this picture for you with my camera and we can make it bigger.  It is such a great picture!  I duplicated the slide, so you could see how to build from the first slide.</p:text>
  </p:cm>
</p:cmLst>
</file>

<file path=ppt/comments/comment2.xml><?xml version="1.0" encoding="utf-8"?>
<p:cmLst xmlns:a="http://schemas.openxmlformats.org/drawingml/2006/main" xmlns:r="http://schemas.openxmlformats.org/officeDocument/2006/relationships" xmlns:p="http://schemas.openxmlformats.org/presentationml/2006/main">
  <p:cm authorId="0" idx="1">
    <p:pos x="6000" y="0"/>
    <p:text>Beautiful transition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33066041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J.W  author study by: Julianna Rikkiela and India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68" name="Shape 16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lgn="ctr" rtl="0">
              <a:spcBef>
                <a:spcPts val="0"/>
              </a:spcBef>
              <a:buClr>
                <a:schemeClr val="dk1"/>
              </a:buClr>
              <a:buSzPct val="91666"/>
              <a:buFont typeface="Arial"/>
              <a:buNone/>
            </a:pPr>
            <a:r>
              <a:rPr lang="en" sz="1200">
                <a:latin typeface="Ubuntu"/>
                <a:ea typeface="Ubuntu"/>
                <a:cs typeface="Ubuntu"/>
                <a:sym typeface="Ubuntu"/>
              </a:rPr>
              <a:t>When there was a new kid that came</a:t>
            </a:r>
          </a:p>
          <a:p>
            <a:pPr lvl="0" algn="ctr" rtl="0">
              <a:spcBef>
                <a:spcPts val="0"/>
              </a:spcBef>
              <a:buClr>
                <a:schemeClr val="dk1"/>
              </a:buClr>
              <a:buSzPct val="91666"/>
              <a:buFont typeface="Arial"/>
              <a:buNone/>
            </a:pPr>
            <a:r>
              <a:rPr lang="en" sz="1200">
                <a:latin typeface="Ubuntu"/>
                <a:ea typeface="Ubuntu"/>
                <a:cs typeface="Ubuntu"/>
                <a:sym typeface="Ubuntu"/>
              </a:rPr>
              <a:t>in my class I became her friend because if there is a new student comes in your class you should be that students friend because you never know what they go throw or if they dont have anyone to support that person. - Rikkiela</a:t>
            </a:r>
          </a:p>
          <a:p>
            <a:pPr lvl="0" algn="ctr" rtl="0">
              <a:spcBef>
                <a:spcPts val="0"/>
              </a:spcBef>
              <a:buClr>
                <a:schemeClr val="dk1"/>
              </a:buClr>
              <a:buFont typeface="Arial"/>
              <a:buNone/>
            </a:pPr>
            <a:endParaRPr sz="1200"/>
          </a:p>
          <a:p>
            <a:pPr lvl="0" rtl="0">
              <a:spcBef>
                <a:spcPts val="0"/>
              </a:spcBef>
              <a:buNone/>
            </a:pPr>
            <a:endParaRPr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solidFill>
                  <a:schemeClr val="dk1"/>
                </a:solidFill>
              </a:rPr>
              <a:t>when I was 5 we had a family reunion in california.  no matter where you lived you came we even had some people from africa  and tobago i think this shows unity because people from all over came to join us.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81" name="Shape 18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000">
                <a:solidFill>
                  <a:schemeClr val="dk1"/>
                </a:solidFill>
              </a:rPr>
              <a:t>one of my connections to unity is when my group and i came together to make our j.w study this shows unity b/c we all came together to make  our project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t>Our so what, big deal </a:t>
            </a:r>
            <a:r>
              <a:rPr lang="en" dirty="0" smtClean="0"/>
              <a:t>from </a:t>
            </a:r>
            <a:r>
              <a:rPr lang="en-US" dirty="0" smtClean="0"/>
              <a:t> Jacqueline Woodson</a:t>
            </a:r>
            <a:r>
              <a:rPr lang="en-US" baseline="0" dirty="0" smtClean="0"/>
              <a:t> was to learn from her,  </a:t>
            </a:r>
            <a:r>
              <a:rPr lang="en" dirty="0" smtClean="0"/>
              <a:t>relate </a:t>
            </a:r>
            <a:r>
              <a:rPr lang="en" dirty="0"/>
              <a:t>to her books,and </a:t>
            </a:r>
            <a:r>
              <a:rPr lang="en-US" baseline="0" dirty="0" smtClean="0"/>
              <a:t> learn about her life as a writer.</a:t>
            </a:r>
            <a:endParaRPr lang="e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sz="1300"/>
              <a:t>In J.W’s author  study we found the most important theme.</a:t>
            </a:r>
          </a:p>
          <a:p>
            <a:pPr>
              <a:spcBef>
                <a:spcPts val="0"/>
              </a:spcBef>
              <a:buNone/>
            </a:pPr>
            <a:r>
              <a:rPr lang="en" sz="1300"/>
              <a:t>Our theme was about, Unity because when J.W  writes her books she, includes  how people had memories that were painful,so someone came and stuck with them through hardships.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8" name="Shape 1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In the book peace locomotion Rodney says, “ To pray for peace because peace covers everything bad and good!”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8" name="Shape 11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in pecan pie baby </a:t>
            </a:r>
          </a:p>
          <a:p>
            <a:pPr>
              <a:spcBef>
                <a:spcPts val="0"/>
              </a:spcBef>
              <a:buNone/>
            </a:pPr>
            <a:r>
              <a:rPr lang="en"/>
              <a:t>When Gia didn’t want the baby to come, Gia and her mom were ready for the adventure,even though Gia wanted to be the  only child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8" name="Shape 1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 </a:t>
            </a:r>
          </a:p>
          <a:p>
            <a:pPr>
              <a:spcBef>
                <a:spcPts val="0"/>
              </a:spcBef>
              <a:buNone/>
            </a:pPr>
            <a:r>
              <a:rPr lang="en"/>
              <a:t>in pecan pie baby Gia  and her mom trying to see if Gia can still fit  the clothes that she used to be able to wear.Also, her mom wants her to keep them so they are ready for the baby.-Rikkiela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7" name="Shape 1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The Other Side shows how , all of the girls that were separated come together and become friends when before the law said for them to be separated.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in the other side Quote-My mama says, “I shouldn’t go on the other side.</a:t>
            </a:r>
          </a:p>
          <a:p>
            <a:pPr>
              <a:spcBef>
                <a:spcPts val="0"/>
              </a:spcBef>
              <a:buNone/>
            </a:pPr>
            <a:r>
              <a:rPr lang="en"/>
              <a:t>My mama says the same thing.But she never said,nothing about sitting on it.This shows how Annie and Clover come together throw the hardships of their Identity.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1" name="Shape 1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73333"/>
              <a:buFont typeface="Arial"/>
              <a:buNone/>
            </a:pPr>
            <a:r>
              <a:rPr lang="en" sz="1500">
                <a:solidFill>
                  <a:schemeClr val="dk1"/>
                </a:solidFill>
                <a:latin typeface="Comic Sans MS"/>
                <a:ea typeface="Comic Sans MS"/>
                <a:cs typeface="Comic Sans MS"/>
                <a:sym typeface="Comic Sans MS"/>
              </a:rPr>
              <a:t>A time I showed Unity was when,I was playing with my friends and a new person asked, “Can I play?” So we   agreed that the person could play so they didn’t feel left out. That is a time That I showed Unity,by making  someone feel that we could Unite and be friends even though we had a different skin color!</a:t>
            </a:r>
          </a:p>
          <a:p>
            <a:pPr>
              <a:spcBef>
                <a:spcPts val="0"/>
              </a:spcBef>
              <a:buNone/>
            </a:pPr>
            <a:endParaRPr sz="1500">
              <a:latin typeface="Comic Sans MS"/>
              <a:ea typeface="Comic Sans MS"/>
              <a:cs typeface="Comic Sans MS"/>
              <a:sym typeface="Comic Sans M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9" name="Shape 1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This is Rikkiela,Julianna,and India working together and helping one another accomplish the goal,to get the presentation done.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
        <p:cNvGrpSpPr/>
        <p:nvPr/>
      </p:nvGrpSpPr>
      <p:grpSpPr>
        <a:xfrm>
          <a:off x="0" y="0"/>
          <a:ext cx="0" cy="0"/>
          <a:chOff x="0" y="0"/>
          <a:chExt cx="0" cy="0"/>
        </a:xfrm>
      </p:grpSpPr>
      <p:sp>
        <p:nvSpPr>
          <p:cNvPr id="14" name="Shape 14"/>
          <p:cNvSpPr txBox="1">
            <a:spLocks noGrp="1"/>
          </p:cNvSpPr>
          <p:nvPr>
            <p:ph type="ctrTitle"/>
          </p:nvPr>
        </p:nvSpPr>
        <p:spPr>
          <a:xfrm>
            <a:off x="1997075" y="1095856"/>
            <a:ext cx="6400799" cy="1102500"/>
          </a:xfrm>
          <a:prstGeom prst="rect">
            <a:avLst/>
          </a:prstGeom>
        </p:spPr>
        <p:txBody>
          <a:bodyPr lIns="91425" tIns="91425" rIns="91425" bIns="91425" anchor="b" anchorCtr="0"/>
          <a:lstStyle>
            <a:lvl1pPr rtl="0">
              <a:spcBef>
                <a:spcPts val="0"/>
              </a:spcBef>
              <a:buSzPct val="100000"/>
              <a:defRPr sz="4800" b="1"/>
            </a:lvl1pPr>
            <a:lvl2pPr rtl="0">
              <a:spcBef>
                <a:spcPts val="0"/>
              </a:spcBef>
              <a:buSzPct val="100000"/>
              <a:defRPr sz="4800" b="1"/>
            </a:lvl2pPr>
            <a:lvl3pPr rtl="0">
              <a:spcBef>
                <a:spcPts val="0"/>
              </a:spcBef>
              <a:buSzPct val="100000"/>
              <a:defRPr sz="4800" b="1"/>
            </a:lvl3pPr>
            <a:lvl4pPr rtl="0">
              <a:spcBef>
                <a:spcPts val="0"/>
              </a:spcBef>
              <a:buSzPct val="100000"/>
              <a:defRPr sz="4800" b="1"/>
            </a:lvl4pPr>
            <a:lvl5pPr rtl="0">
              <a:spcBef>
                <a:spcPts val="0"/>
              </a:spcBef>
              <a:buSzPct val="100000"/>
              <a:defRPr sz="4800" b="1"/>
            </a:lvl5pPr>
            <a:lvl6pPr rtl="0">
              <a:spcBef>
                <a:spcPts val="0"/>
              </a:spcBef>
              <a:buSzPct val="100000"/>
              <a:defRPr sz="4800" b="1"/>
            </a:lvl6pPr>
            <a:lvl7pPr rtl="0">
              <a:spcBef>
                <a:spcPts val="0"/>
              </a:spcBef>
              <a:buSzPct val="100000"/>
              <a:defRPr sz="4800" b="1"/>
            </a:lvl7pPr>
            <a:lvl8pPr rtl="0">
              <a:spcBef>
                <a:spcPts val="0"/>
              </a:spcBef>
              <a:buSzPct val="100000"/>
              <a:defRPr sz="4800" b="1"/>
            </a:lvl8pPr>
            <a:lvl9pPr rtl="0">
              <a:spcBef>
                <a:spcPts val="0"/>
              </a:spcBef>
              <a:buSzPct val="100000"/>
              <a:defRPr sz="4800" b="1"/>
            </a:lvl9pPr>
          </a:lstStyle>
          <a:p>
            <a:endParaRPr/>
          </a:p>
        </p:txBody>
      </p:sp>
      <p:sp>
        <p:nvSpPr>
          <p:cNvPr id="15" name="Shape 15"/>
          <p:cNvSpPr txBox="1">
            <a:spLocks noGrp="1"/>
          </p:cNvSpPr>
          <p:nvPr>
            <p:ph type="subTitle" idx="1"/>
          </p:nvPr>
        </p:nvSpPr>
        <p:spPr>
          <a:xfrm>
            <a:off x="1997075" y="2251802"/>
            <a:ext cx="6400799" cy="871800"/>
          </a:xfrm>
          <a:prstGeom prst="rect">
            <a:avLst/>
          </a:prstGeom>
        </p:spPr>
        <p:txBody>
          <a:bodyPr lIns="91425" tIns="91425" rIns="91425" bIns="91425" anchor="t" anchorCtr="0"/>
          <a:lstStyle>
            <a:lvl1pPr rtl="0">
              <a:spcBef>
                <a:spcPts val="0"/>
              </a:spcBef>
              <a:buClr>
                <a:srgbClr val="FFFFFF"/>
              </a:buClr>
              <a:buNone/>
              <a:defRPr>
                <a:solidFill>
                  <a:srgbClr val="FFFFFF"/>
                </a:solidFill>
              </a:defRPr>
            </a:lvl1pPr>
            <a:lvl2pPr rtl="0">
              <a:spcBef>
                <a:spcPts val="0"/>
              </a:spcBef>
              <a:buClr>
                <a:srgbClr val="FFFFFF"/>
              </a:buClr>
              <a:buSzPct val="100000"/>
              <a:buNone/>
              <a:defRPr sz="3200">
                <a:solidFill>
                  <a:srgbClr val="FFFFFF"/>
                </a:solidFill>
              </a:defRPr>
            </a:lvl2pPr>
            <a:lvl3pPr rtl="0">
              <a:spcBef>
                <a:spcPts val="0"/>
              </a:spcBef>
              <a:buClr>
                <a:srgbClr val="FFFFFF"/>
              </a:buClr>
              <a:buSzPct val="100000"/>
              <a:buNone/>
              <a:defRPr sz="3200">
                <a:solidFill>
                  <a:srgbClr val="FFFFFF"/>
                </a:solidFill>
              </a:defRPr>
            </a:lvl3pPr>
            <a:lvl4pPr rtl="0">
              <a:spcBef>
                <a:spcPts val="0"/>
              </a:spcBef>
              <a:buClr>
                <a:srgbClr val="FFFFFF"/>
              </a:buClr>
              <a:buSzPct val="100000"/>
              <a:buNone/>
              <a:defRPr sz="3200">
                <a:solidFill>
                  <a:srgbClr val="FFFFFF"/>
                </a:solidFill>
              </a:defRPr>
            </a:lvl4pPr>
            <a:lvl5pPr rtl="0">
              <a:spcBef>
                <a:spcPts val="0"/>
              </a:spcBef>
              <a:buClr>
                <a:srgbClr val="FFFFFF"/>
              </a:buClr>
              <a:buSzPct val="100000"/>
              <a:buNone/>
              <a:defRPr sz="3200">
                <a:solidFill>
                  <a:srgbClr val="FFFFFF"/>
                </a:solidFill>
              </a:defRPr>
            </a:lvl5pPr>
            <a:lvl6pPr rtl="0">
              <a:spcBef>
                <a:spcPts val="0"/>
              </a:spcBef>
              <a:buClr>
                <a:srgbClr val="FFFFFF"/>
              </a:buClr>
              <a:buSzPct val="100000"/>
              <a:buNone/>
              <a:defRPr sz="3200">
                <a:solidFill>
                  <a:srgbClr val="FFFFFF"/>
                </a:solidFill>
              </a:defRPr>
            </a:lvl6pPr>
            <a:lvl7pPr rtl="0">
              <a:spcBef>
                <a:spcPts val="0"/>
              </a:spcBef>
              <a:buClr>
                <a:srgbClr val="FFFFFF"/>
              </a:buClr>
              <a:buSzPct val="100000"/>
              <a:buNone/>
              <a:defRPr sz="3200">
                <a:solidFill>
                  <a:srgbClr val="FFFFFF"/>
                </a:solidFill>
              </a:defRPr>
            </a:lvl7pPr>
            <a:lvl8pPr rtl="0">
              <a:spcBef>
                <a:spcPts val="0"/>
              </a:spcBef>
              <a:buClr>
                <a:srgbClr val="FFFFFF"/>
              </a:buClr>
              <a:buSzPct val="100000"/>
              <a:buNone/>
              <a:defRPr sz="3200">
                <a:solidFill>
                  <a:srgbClr val="FFFFFF"/>
                </a:solidFill>
              </a:defRPr>
            </a:lvl8pPr>
            <a:lvl9pPr rtl="0">
              <a:spcBef>
                <a:spcPts val="0"/>
              </a:spcBef>
              <a:buClr>
                <a:srgbClr val="FFFFFF"/>
              </a:buClr>
              <a:buSzPct val="100000"/>
              <a:buNone/>
              <a:defRPr sz="3200">
                <a:solidFill>
                  <a:srgbClr val="FFFFFF"/>
                </a:solidFill>
              </a:defRPr>
            </a:lvl9pPr>
          </a:lstStyle>
          <a:p>
            <a:endParaRPr/>
          </a:p>
        </p:txBody>
      </p:sp>
      <p:sp>
        <p:nvSpPr>
          <p:cNvPr id="16" name="Shape 16"/>
          <p:cNvSpPr/>
          <p:nvPr/>
        </p:nvSpPr>
        <p:spPr>
          <a:xfrm>
            <a:off x="0" y="0"/>
            <a:ext cx="3135299" cy="5143499"/>
          </a:xfrm>
          <a:prstGeom prst="rect">
            <a:avLst/>
          </a:prstGeom>
          <a:noFill/>
          <a:ln>
            <a:noFill/>
          </a:ln>
        </p:spPr>
        <p:txBody>
          <a:bodyPr lIns="91425" tIns="45700" rIns="91425" bIns="45700" anchor="t" anchorCtr="0">
            <a:noAutofit/>
          </a:bodyPr>
          <a:lstStyle/>
          <a:p>
            <a:pPr>
              <a:spcBef>
                <a:spcPts val="0"/>
              </a:spcBef>
              <a:buNone/>
            </a:pPr>
            <a:endParaRPr/>
          </a:p>
        </p:txBody>
      </p:sp>
      <p:sp>
        <p:nvSpPr>
          <p:cNvPr id="17" name="Shape 17"/>
          <p:cNvSpPr/>
          <p:nvPr/>
        </p:nvSpPr>
        <p:spPr>
          <a:xfrm>
            <a:off x="3175" y="0"/>
            <a:ext cx="635000" cy="609600"/>
          </a:xfrm>
          <a:custGeom>
            <a:avLst/>
            <a:gdLst/>
            <a:ahLst/>
            <a:cxnLst/>
            <a:rect l="0" t="0" r="0" b="0"/>
            <a:pathLst>
              <a:path w="400" h="512" extrusionOk="0">
                <a:moveTo>
                  <a:pt x="400" y="512"/>
                </a:moveTo>
                <a:lnTo>
                  <a:pt x="2" y="0"/>
                </a:lnTo>
                <a:lnTo>
                  <a:pt x="0" y="0"/>
                </a:lnTo>
                <a:lnTo>
                  <a:pt x="0" y="512"/>
                </a:lnTo>
                <a:lnTo>
                  <a:pt x="400" y="512"/>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18" name="Shape 18"/>
          <p:cNvSpPr/>
          <p:nvPr/>
        </p:nvSpPr>
        <p:spPr>
          <a:xfrm>
            <a:off x="3175" y="1916906"/>
            <a:ext cx="635000" cy="611981"/>
          </a:xfrm>
          <a:custGeom>
            <a:avLst/>
            <a:gdLst/>
            <a:ahLst/>
            <a:cxnLst/>
            <a:rect l="0" t="0" r="0" b="0"/>
            <a:pathLst>
              <a:path w="400" h="514" extrusionOk="0">
                <a:moveTo>
                  <a:pt x="400" y="0"/>
                </a:moveTo>
                <a:lnTo>
                  <a:pt x="0" y="0"/>
                </a:lnTo>
                <a:lnTo>
                  <a:pt x="0" y="514"/>
                </a:lnTo>
                <a:lnTo>
                  <a:pt x="2" y="514"/>
                </a:lnTo>
                <a:lnTo>
                  <a:pt x="400" y="0"/>
                </a:lnTo>
                <a:close/>
              </a:path>
            </a:pathLst>
          </a:custGeom>
          <a:gradFill>
            <a:gsLst>
              <a:gs pos="0">
                <a:srgbClr val="0090DA"/>
              </a:gs>
              <a:gs pos="54000">
                <a:srgbClr val="0090DA"/>
              </a:gs>
              <a:gs pos="98000">
                <a:srgbClr val="2BC4F3"/>
              </a:gs>
              <a:gs pos="100000">
                <a:srgbClr val="00AEEE"/>
              </a:gs>
            </a:gsLst>
            <a:lin ang="8100018" scaled="0"/>
          </a:gradFill>
          <a:ln>
            <a:noFill/>
          </a:ln>
        </p:spPr>
        <p:txBody>
          <a:bodyPr lIns="91425" tIns="45700" rIns="91425" bIns="45700" anchor="t" anchorCtr="0">
            <a:noAutofit/>
          </a:bodyPr>
          <a:lstStyle/>
          <a:p>
            <a:pPr>
              <a:spcBef>
                <a:spcPts val="0"/>
              </a:spcBef>
              <a:buNone/>
            </a:pPr>
            <a:endParaRPr/>
          </a:p>
        </p:txBody>
      </p:sp>
      <p:sp>
        <p:nvSpPr>
          <p:cNvPr id="19" name="Shape 19"/>
          <p:cNvSpPr/>
          <p:nvPr/>
        </p:nvSpPr>
        <p:spPr>
          <a:xfrm>
            <a:off x="3175" y="1307306"/>
            <a:ext cx="635000" cy="609600"/>
          </a:xfrm>
          <a:custGeom>
            <a:avLst/>
            <a:gdLst/>
            <a:ahLst/>
            <a:cxnLst/>
            <a:rect l="0" t="0" r="0" b="0"/>
            <a:pathLst>
              <a:path w="400" h="512" extrusionOk="0">
                <a:moveTo>
                  <a:pt x="400" y="512"/>
                </a:moveTo>
                <a:lnTo>
                  <a:pt x="2" y="0"/>
                </a:lnTo>
                <a:lnTo>
                  <a:pt x="0" y="0"/>
                </a:lnTo>
                <a:lnTo>
                  <a:pt x="0" y="512"/>
                </a:lnTo>
                <a:lnTo>
                  <a:pt x="400" y="512"/>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20" name="Shape 20"/>
          <p:cNvSpPr/>
          <p:nvPr/>
        </p:nvSpPr>
        <p:spPr>
          <a:xfrm>
            <a:off x="152400" y="1307306"/>
            <a:ext cx="1317625" cy="609600"/>
          </a:xfrm>
          <a:custGeom>
            <a:avLst/>
            <a:gdLst/>
            <a:ahLst/>
            <a:cxnLst/>
            <a:rect l="0" t="0" r="0" b="0"/>
            <a:pathLst>
              <a:path w="830" h="512" extrusionOk="0">
                <a:moveTo>
                  <a:pt x="398" y="512"/>
                </a:moveTo>
                <a:lnTo>
                  <a:pt x="830" y="512"/>
                </a:lnTo>
                <a:lnTo>
                  <a:pt x="432" y="0"/>
                </a:lnTo>
                <a:lnTo>
                  <a:pt x="0" y="0"/>
                </a:lnTo>
                <a:lnTo>
                  <a:pt x="398" y="512"/>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21" name="Shape 21"/>
          <p:cNvSpPr/>
          <p:nvPr/>
        </p:nvSpPr>
        <p:spPr>
          <a:xfrm>
            <a:off x="152400" y="3226593"/>
            <a:ext cx="1317625" cy="609600"/>
          </a:xfrm>
          <a:custGeom>
            <a:avLst/>
            <a:gdLst/>
            <a:ahLst/>
            <a:cxnLst/>
            <a:rect l="0" t="0" r="0" b="0"/>
            <a:pathLst>
              <a:path w="830" h="512" extrusionOk="0">
                <a:moveTo>
                  <a:pt x="830" y="0"/>
                </a:moveTo>
                <a:lnTo>
                  <a:pt x="398" y="0"/>
                </a:lnTo>
                <a:lnTo>
                  <a:pt x="0" y="512"/>
                </a:lnTo>
                <a:lnTo>
                  <a:pt x="432" y="512"/>
                </a:lnTo>
                <a:lnTo>
                  <a:pt x="830" y="0"/>
                </a:lnTo>
                <a:close/>
              </a:path>
            </a:pathLst>
          </a:custGeom>
          <a:gradFill>
            <a:gsLst>
              <a:gs pos="0">
                <a:srgbClr val="0090DA"/>
              </a:gs>
              <a:gs pos="54000">
                <a:srgbClr val="0090DA"/>
              </a:gs>
              <a:gs pos="98000">
                <a:srgbClr val="2BC4F3"/>
              </a:gs>
              <a:gs pos="100000">
                <a:srgbClr val="00AEEE"/>
              </a:gs>
            </a:gsLst>
            <a:lin ang="8100018" scaled="0"/>
          </a:gradFill>
          <a:ln>
            <a:noFill/>
          </a:ln>
        </p:spPr>
        <p:txBody>
          <a:bodyPr lIns="91425" tIns="45700" rIns="91425" bIns="45700" anchor="t" anchorCtr="0">
            <a:noAutofit/>
          </a:bodyPr>
          <a:lstStyle/>
          <a:p>
            <a:pPr>
              <a:spcBef>
                <a:spcPts val="0"/>
              </a:spcBef>
              <a:buNone/>
            </a:pPr>
            <a:endParaRPr/>
          </a:p>
        </p:txBody>
      </p:sp>
      <p:sp>
        <p:nvSpPr>
          <p:cNvPr id="22" name="Shape 22"/>
          <p:cNvSpPr/>
          <p:nvPr/>
        </p:nvSpPr>
        <p:spPr>
          <a:xfrm>
            <a:off x="152400" y="2614612"/>
            <a:ext cx="1317625" cy="611981"/>
          </a:xfrm>
          <a:custGeom>
            <a:avLst/>
            <a:gdLst/>
            <a:ahLst/>
            <a:cxnLst/>
            <a:rect l="0" t="0" r="0" b="0"/>
            <a:pathLst>
              <a:path w="830" h="514" extrusionOk="0">
                <a:moveTo>
                  <a:pt x="432" y="0"/>
                </a:moveTo>
                <a:lnTo>
                  <a:pt x="0" y="0"/>
                </a:lnTo>
                <a:lnTo>
                  <a:pt x="398" y="514"/>
                </a:lnTo>
                <a:lnTo>
                  <a:pt x="830" y="514"/>
                </a:lnTo>
                <a:lnTo>
                  <a:pt x="432" y="0"/>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23" name="Shape 23"/>
          <p:cNvSpPr/>
          <p:nvPr/>
        </p:nvSpPr>
        <p:spPr>
          <a:xfrm>
            <a:off x="984250" y="2614612"/>
            <a:ext cx="1322387" cy="611981"/>
          </a:xfrm>
          <a:custGeom>
            <a:avLst/>
            <a:gdLst/>
            <a:ahLst/>
            <a:cxnLst/>
            <a:rect l="0" t="0" r="0" b="0"/>
            <a:pathLst>
              <a:path w="833" h="514" extrusionOk="0">
                <a:moveTo>
                  <a:pt x="399" y="514"/>
                </a:moveTo>
                <a:lnTo>
                  <a:pt x="833" y="514"/>
                </a:lnTo>
                <a:lnTo>
                  <a:pt x="435" y="0"/>
                </a:lnTo>
                <a:lnTo>
                  <a:pt x="0" y="0"/>
                </a:lnTo>
                <a:lnTo>
                  <a:pt x="399" y="514"/>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24" name="Shape 24"/>
          <p:cNvSpPr/>
          <p:nvPr/>
        </p:nvSpPr>
        <p:spPr>
          <a:xfrm>
            <a:off x="3175" y="2614612"/>
            <a:ext cx="635000" cy="611981"/>
          </a:xfrm>
          <a:custGeom>
            <a:avLst/>
            <a:gdLst/>
            <a:ahLst/>
            <a:cxnLst/>
            <a:rect l="0" t="0" r="0" b="0"/>
            <a:pathLst>
              <a:path w="400" h="514" extrusionOk="0">
                <a:moveTo>
                  <a:pt x="2" y="0"/>
                </a:moveTo>
                <a:lnTo>
                  <a:pt x="0" y="0"/>
                </a:lnTo>
                <a:lnTo>
                  <a:pt x="0" y="514"/>
                </a:lnTo>
                <a:lnTo>
                  <a:pt x="400" y="514"/>
                </a:lnTo>
                <a:lnTo>
                  <a:pt x="2" y="0"/>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25" name="Shape 25"/>
          <p:cNvSpPr/>
          <p:nvPr/>
        </p:nvSpPr>
        <p:spPr>
          <a:xfrm>
            <a:off x="984250" y="4533900"/>
            <a:ext cx="1322387" cy="609600"/>
          </a:xfrm>
          <a:custGeom>
            <a:avLst/>
            <a:gdLst/>
            <a:ahLst/>
            <a:cxnLst/>
            <a:rect l="0" t="0" r="0" b="0"/>
            <a:pathLst>
              <a:path w="833" h="512" extrusionOk="0">
                <a:moveTo>
                  <a:pt x="399" y="0"/>
                </a:moveTo>
                <a:lnTo>
                  <a:pt x="0" y="512"/>
                </a:lnTo>
                <a:lnTo>
                  <a:pt x="435" y="512"/>
                </a:lnTo>
                <a:lnTo>
                  <a:pt x="833" y="0"/>
                </a:lnTo>
                <a:lnTo>
                  <a:pt x="399" y="0"/>
                </a:lnTo>
                <a:close/>
              </a:path>
            </a:pathLst>
          </a:custGeom>
          <a:gradFill>
            <a:gsLst>
              <a:gs pos="0">
                <a:srgbClr val="0090DA"/>
              </a:gs>
              <a:gs pos="54000">
                <a:srgbClr val="0090DA"/>
              </a:gs>
              <a:gs pos="98000">
                <a:srgbClr val="2BC4F3"/>
              </a:gs>
              <a:gs pos="100000">
                <a:srgbClr val="00AEEE"/>
              </a:gs>
            </a:gsLst>
            <a:lin ang="8100018" scaled="0"/>
          </a:gradFill>
          <a:ln>
            <a:noFill/>
          </a:ln>
        </p:spPr>
        <p:txBody>
          <a:bodyPr lIns="91425" tIns="45700" rIns="91425" bIns="45700" anchor="t" anchorCtr="0">
            <a:noAutofit/>
          </a:bodyPr>
          <a:lstStyle/>
          <a:p>
            <a:pPr>
              <a:spcBef>
                <a:spcPts val="0"/>
              </a:spcBef>
              <a:buNone/>
            </a:pPr>
            <a:endParaRPr/>
          </a:p>
        </p:txBody>
      </p:sp>
      <p:sp>
        <p:nvSpPr>
          <p:cNvPr id="26" name="Shape 26"/>
          <p:cNvSpPr/>
          <p:nvPr/>
        </p:nvSpPr>
        <p:spPr>
          <a:xfrm>
            <a:off x="984250" y="3924300"/>
            <a:ext cx="1322387" cy="609600"/>
          </a:xfrm>
          <a:custGeom>
            <a:avLst/>
            <a:gdLst/>
            <a:ahLst/>
            <a:cxnLst/>
            <a:rect l="0" t="0" r="0" b="0"/>
            <a:pathLst>
              <a:path w="833" h="512" extrusionOk="0">
                <a:moveTo>
                  <a:pt x="435" y="0"/>
                </a:moveTo>
                <a:lnTo>
                  <a:pt x="0" y="0"/>
                </a:lnTo>
                <a:lnTo>
                  <a:pt x="399" y="512"/>
                </a:lnTo>
                <a:lnTo>
                  <a:pt x="833" y="512"/>
                </a:lnTo>
                <a:lnTo>
                  <a:pt x="435" y="0"/>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27" name="Shape 27"/>
          <p:cNvSpPr/>
          <p:nvPr/>
        </p:nvSpPr>
        <p:spPr>
          <a:xfrm>
            <a:off x="1820863" y="3924300"/>
            <a:ext cx="1317625" cy="609600"/>
          </a:xfrm>
          <a:custGeom>
            <a:avLst/>
            <a:gdLst/>
            <a:ahLst/>
            <a:cxnLst/>
            <a:rect l="0" t="0" r="0" b="0"/>
            <a:pathLst>
              <a:path w="830" h="512" extrusionOk="0">
                <a:moveTo>
                  <a:pt x="434" y="0"/>
                </a:moveTo>
                <a:lnTo>
                  <a:pt x="0" y="0"/>
                </a:lnTo>
                <a:lnTo>
                  <a:pt x="398" y="512"/>
                </a:lnTo>
                <a:lnTo>
                  <a:pt x="830" y="512"/>
                </a:lnTo>
                <a:lnTo>
                  <a:pt x="434" y="0"/>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28" name="Shape 28"/>
          <p:cNvSpPr/>
          <p:nvPr/>
        </p:nvSpPr>
        <p:spPr>
          <a:xfrm>
            <a:off x="3175" y="609600"/>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29" name="Shape 29"/>
          <p:cNvSpPr/>
          <p:nvPr/>
        </p:nvSpPr>
        <p:spPr>
          <a:xfrm>
            <a:off x="152400" y="1916906"/>
            <a:ext cx="1317625" cy="611981"/>
          </a:xfrm>
          <a:custGeom>
            <a:avLst/>
            <a:gdLst/>
            <a:ahLst/>
            <a:cxnLst/>
            <a:rect l="0" t="0" r="0" b="0"/>
            <a:pathLst>
              <a:path w="830" h="514" extrusionOk="0">
                <a:moveTo>
                  <a:pt x="0" y="514"/>
                </a:moveTo>
                <a:lnTo>
                  <a:pt x="432" y="514"/>
                </a:lnTo>
                <a:lnTo>
                  <a:pt x="830" y="0"/>
                </a:lnTo>
                <a:lnTo>
                  <a:pt x="398" y="0"/>
                </a:lnTo>
                <a:lnTo>
                  <a:pt x="0" y="514"/>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30" name="Shape 30"/>
          <p:cNvSpPr/>
          <p:nvPr/>
        </p:nvSpPr>
        <p:spPr>
          <a:xfrm>
            <a:off x="984250" y="3226593"/>
            <a:ext cx="1322387" cy="609600"/>
          </a:xfrm>
          <a:custGeom>
            <a:avLst/>
            <a:gdLst/>
            <a:ahLst/>
            <a:cxnLst/>
            <a:rect l="0" t="0" r="0" b="0"/>
            <a:pathLst>
              <a:path w="833" h="512" extrusionOk="0">
                <a:moveTo>
                  <a:pt x="0" y="512"/>
                </a:moveTo>
                <a:lnTo>
                  <a:pt x="435" y="512"/>
                </a:lnTo>
                <a:lnTo>
                  <a:pt x="833" y="0"/>
                </a:lnTo>
                <a:lnTo>
                  <a:pt x="399" y="0"/>
                </a:lnTo>
                <a:lnTo>
                  <a:pt x="0" y="512"/>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31" name="Shape 31"/>
          <p:cNvSpPr/>
          <p:nvPr/>
        </p:nvSpPr>
        <p:spPr>
          <a:xfrm>
            <a:off x="3175" y="3226593"/>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32" name="Shape 32"/>
          <p:cNvSpPr/>
          <p:nvPr/>
        </p:nvSpPr>
        <p:spPr>
          <a:xfrm>
            <a:off x="1820863" y="4533900"/>
            <a:ext cx="1317625" cy="609600"/>
          </a:xfrm>
          <a:custGeom>
            <a:avLst/>
            <a:gdLst/>
            <a:ahLst/>
            <a:cxnLst/>
            <a:rect l="0" t="0" r="0" b="0"/>
            <a:pathLst>
              <a:path w="830" h="512" extrusionOk="0">
                <a:moveTo>
                  <a:pt x="398" y="0"/>
                </a:moveTo>
                <a:lnTo>
                  <a:pt x="0" y="512"/>
                </a:lnTo>
                <a:lnTo>
                  <a:pt x="434" y="512"/>
                </a:lnTo>
                <a:lnTo>
                  <a:pt x="830" y="0"/>
                </a:lnTo>
                <a:lnTo>
                  <a:pt x="398"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33" name="Shape 33"/>
          <p:cNvSpPr/>
          <p:nvPr/>
        </p:nvSpPr>
        <p:spPr>
          <a:xfrm>
            <a:off x="152400" y="4533900"/>
            <a:ext cx="1317625" cy="609600"/>
          </a:xfrm>
          <a:custGeom>
            <a:avLst/>
            <a:gdLst/>
            <a:ahLst/>
            <a:cxnLst/>
            <a:rect l="0" t="0" r="0" b="0"/>
            <a:pathLst>
              <a:path w="830" h="512" extrusionOk="0">
                <a:moveTo>
                  <a:pt x="398" y="0"/>
                </a:moveTo>
                <a:lnTo>
                  <a:pt x="0" y="512"/>
                </a:lnTo>
                <a:lnTo>
                  <a:pt x="432" y="512"/>
                </a:lnTo>
                <a:lnTo>
                  <a:pt x="830" y="0"/>
                </a:lnTo>
                <a:lnTo>
                  <a:pt x="398"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34" name="Shape 34"/>
          <p:cNvSpPr/>
          <p:nvPr/>
        </p:nvSpPr>
        <p:spPr>
          <a:xfrm>
            <a:off x="3175" y="4533900"/>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0090DA"/>
              </a:gs>
              <a:gs pos="54000">
                <a:srgbClr val="0090DA"/>
              </a:gs>
              <a:gs pos="98000">
                <a:srgbClr val="2BC4F3"/>
              </a:gs>
              <a:gs pos="100000">
                <a:srgbClr val="00AEEE"/>
              </a:gs>
            </a:gsLst>
            <a:lin ang="8100018" scaled="0"/>
          </a:gradFill>
          <a:ln>
            <a:noFill/>
          </a:ln>
        </p:spPr>
        <p:txBody>
          <a:bodyPr lIns="91425" tIns="45700" rIns="91425" bIns="45700" anchor="t" anchorCtr="0">
            <a:noAutofit/>
          </a:bodyPr>
          <a:lstStyle/>
          <a:p>
            <a:pPr>
              <a:spcBef>
                <a:spcPts val="0"/>
              </a:spcBef>
              <a:buNone/>
            </a:pPr>
            <a:endParaRPr/>
          </a:p>
        </p:txBody>
      </p:sp>
      <p:sp>
        <p:nvSpPr>
          <p:cNvPr id="35" name="Shape 35"/>
          <p:cNvSpPr/>
          <p:nvPr/>
        </p:nvSpPr>
        <p:spPr>
          <a:xfrm>
            <a:off x="3175" y="3924300"/>
            <a:ext cx="635000" cy="609600"/>
          </a:xfrm>
          <a:custGeom>
            <a:avLst/>
            <a:gdLst/>
            <a:ahLst/>
            <a:cxnLst/>
            <a:rect l="0" t="0" r="0" b="0"/>
            <a:pathLst>
              <a:path w="400" h="512" extrusionOk="0">
                <a:moveTo>
                  <a:pt x="400" y="512"/>
                </a:moveTo>
                <a:lnTo>
                  <a:pt x="2" y="0"/>
                </a:lnTo>
                <a:lnTo>
                  <a:pt x="0" y="0"/>
                </a:lnTo>
                <a:lnTo>
                  <a:pt x="0" y="512"/>
                </a:lnTo>
                <a:lnTo>
                  <a:pt x="400" y="512"/>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36" name="Shape 36"/>
          <p:cNvSpPr/>
          <p:nvPr/>
        </p:nvSpPr>
        <p:spPr>
          <a:xfrm>
            <a:off x="152400" y="3924300"/>
            <a:ext cx="1317625" cy="609600"/>
          </a:xfrm>
          <a:custGeom>
            <a:avLst/>
            <a:gdLst/>
            <a:ahLst/>
            <a:cxnLst/>
            <a:rect l="0" t="0" r="0" b="0"/>
            <a:pathLst>
              <a:path w="830" h="512" extrusionOk="0">
                <a:moveTo>
                  <a:pt x="398" y="512"/>
                </a:moveTo>
                <a:lnTo>
                  <a:pt x="830" y="512"/>
                </a:lnTo>
                <a:lnTo>
                  <a:pt x="432" y="0"/>
                </a:lnTo>
                <a:lnTo>
                  <a:pt x="0" y="0"/>
                </a:lnTo>
                <a:lnTo>
                  <a:pt x="398" y="512"/>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37" name="Shape 37"/>
          <p:cNvSpPr/>
          <p:nvPr/>
        </p:nvSpPr>
        <p:spPr>
          <a:xfrm>
            <a:off x="7415211" y="0"/>
            <a:ext cx="1555750" cy="612226"/>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38" name="Shape 38"/>
          <p:cNvSpPr/>
          <p:nvPr/>
        </p:nvSpPr>
        <p:spPr>
          <a:xfrm>
            <a:off x="8397875" y="1310183"/>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39" name="Shape 39"/>
          <p:cNvSpPr/>
          <p:nvPr/>
        </p:nvSpPr>
        <p:spPr>
          <a:xfrm>
            <a:off x="8397875" y="1920392"/>
            <a:ext cx="746125" cy="610209"/>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40" name="Shape 40"/>
          <p:cNvSpPr/>
          <p:nvPr/>
        </p:nvSpPr>
        <p:spPr>
          <a:xfrm>
            <a:off x="8397875" y="2017"/>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0090DA"/>
              </a:gs>
              <a:gs pos="54000">
                <a:srgbClr val="0090DA"/>
              </a:gs>
              <a:gs pos="98000">
                <a:srgbClr val="2BC4F3"/>
              </a:gs>
              <a:gs pos="100000">
                <a:srgbClr val="00AEEE"/>
              </a:gs>
            </a:gsLst>
            <a:lin ang="18900043" scaled="0"/>
          </a:gradFill>
          <a:ln>
            <a:noFill/>
          </a:ln>
        </p:spPr>
        <p:txBody>
          <a:bodyPr lIns="91425" tIns="45700" rIns="91425" bIns="45700" anchor="t" anchorCtr="0">
            <a:noAutofit/>
          </a:bodyPr>
          <a:lstStyle/>
          <a:p>
            <a:pPr>
              <a:spcBef>
                <a:spcPts val="0"/>
              </a:spcBef>
              <a:buNone/>
            </a:pPr>
            <a:endParaRPr/>
          </a:p>
        </p:txBody>
      </p:sp>
      <p:sp>
        <p:nvSpPr>
          <p:cNvPr id="41" name="Shape 41"/>
          <p:cNvSpPr/>
          <p:nvPr/>
        </p:nvSpPr>
        <p:spPr>
          <a:xfrm>
            <a:off x="8397875" y="612225"/>
            <a:ext cx="746125" cy="607183"/>
          </a:xfrm>
          <a:custGeom>
            <a:avLst/>
            <a:gdLst/>
            <a:ahLst/>
            <a:cxnLst/>
            <a:rect l="0" t="0" r="0" b="0"/>
            <a:pathLst>
              <a:path w="470" h="602" extrusionOk="0">
                <a:moveTo>
                  <a:pt x="0" y="0"/>
                </a:moveTo>
                <a:lnTo>
                  <a:pt x="470" y="602"/>
                </a:lnTo>
                <a:lnTo>
                  <a:pt x="470" y="0"/>
                </a:lnTo>
                <a:lnTo>
                  <a:pt x="0" y="0"/>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42" name="Shape 42"/>
          <p:cNvSpPr/>
          <p:nvPr/>
        </p:nvSpPr>
        <p:spPr>
          <a:xfrm>
            <a:off x="7415211" y="612225"/>
            <a:ext cx="1555750" cy="610209"/>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43" name="Shape 4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05978"/>
            <a:ext cx="687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6" name="Shape 46"/>
          <p:cNvSpPr txBox="1">
            <a:spLocks noGrp="1"/>
          </p:cNvSpPr>
          <p:nvPr>
            <p:ph type="body" idx="1"/>
          </p:nvPr>
        </p:nvSpPr>
        <p:spPr>
          <a:xfrm>
            <a:off x="457200" y="1200150"/>
            <a:ext cx="8229600" cy="3630300"/>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7" name="Shape 47"/>
          <p:cNvSpPr/>
          <p:nvPr/>
        </p:nvSpPr>
        <p:spPr>
          <a:xfrm>
            <a:off x="7415211" y="0"/>
            <a:ext cx="1555750" cy="612226"/>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48" name="Shape 48"/>
          <p:cNvSpPr/>
          <p:nvPr/>
        </p:nvSpPr>
        <p:spPr>
          <a:xfrm>
            <a:off x="8397875" y="1310183"/>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49" name="Shape 49"/>
          <p:cNvSpPr/>
          <p:nvPr/>
        </p:nvSpPr>
        <p:spPr>
          <a:xfrm>
            <a:off x="8397875" y="1920392"/>
            <a:ext cx="746125" cy="610209"/>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50" name="Shape 50"/>
          <p:cNvSpPr/>
          <p:nvPr/>
        </p:nvSpPr>
        <p:spPr>
          <a:xfrm>
            <a:off x="7415211" y="612225"/>
            <a:ext cx="1555750" cy="610209"/>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51" name="Shape 5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05978"/>
            <a:ext cx="687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body" idx="1"/>
          </p:nvPr>
        </p:nvSpPr>
        <p:spPr>
          <a:xfrm>
            <a:off x="457200" y="1200150"/>
            <a:ext cx="4038599" cy="3630300"/>
          </a:xfrm>
          <a:prstGeom prst="rect">
            <a:avLst/>
          </a:prstGeom>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5" name="Shape 55"/>
          <p:cNvSpPr txBox="1">
            <a:spLocks noGrp="1"/>
          </p:cNvSpPr>
          <p:nvPr>
            <p:ph type="body" idx="2"/>
          </p:nvPr>
        </p:nvSpPr>
        <p:spPr>
          <a:xfrm>
            <a:off x="4648200" y="1200150"/>
            <a:ext cx="4038599" cy="3630300"/>
          </a:xfrm>
          <a:prstGeom prst="rect">
            <a:avLst/>
          </a:prstGeom>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56" name="Shape 56"/>
          <p:cNvSpPr/>
          <p:nvPr/>
        </p:nvSpPr>
        <p:spPr>
          <a:xfrm>
            <a:off x="7415211" y="0"/>
            <a:ext cx="1555750" cy="612226"/>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57" name="Shape 57"/>
          <p:cNvSpPr/>
          <p:nvPr/>
        </p:nvSpPr>
        <p:spPr>
          <a:xfrm>
            <a:off x="8397875" y="1310183"/>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58" name="Shape 58"/>
          <p:cNvSpPr/>
          <p:nvPr/>
        </p:nvSpPr>
        <p:spPr>
          <a:xfrm>
            <a:off x="8397875" y="1920392"/>
            <a:ext cx="746125" cy="610209"/>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59" name="Shape 59"/>
          <p:cNvSpPr/>
          <p:nvPr/>
        </p:nvSpPr>
        <p:spPr>
          <a:xfrm>
            <a:off x="7415211" y="612225"/>
            <a:ext cx="1555750" cy="610209"/>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60" name="Shape 6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05978"/>
            <a:ext cx="687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3" name="Shape 63"/>
          <p:cNvSpPr/>
          <p:nvPr/>
        </p:nvSpPr>
        <p:spPr>
          <a:xfrm>
            <a:off x="3175" y="2614612"/>
            <a:ext cx="635000" cy="611981"/>
          </a:xfrm>
          <a:custGeom>
            <a:avLst/>
            <a:gdLst/>
            <a:ahLst/>
            <a:cxnLst/>
            <a:rect l="0" t="0" r="0" b="0"/>
            <a:pathLst>
              <a:path w="400" h="514" extrusionOk="0">
                <a:moveTo>
                  <a:pt x="2" y="0"/>
                </a:moveTo>
                <a:lnTo>
                  <a:pt x="0" y="0"/>
                </a:lnTo>
                <a:lnTo>
                  <a:pt x="0" y="514"/>
                </a:lnTo>
                <a:lnTo>
                  <a:pt x="400" y="514"/>
                </a:lnTo>
                <a:lnTo>
                  <a:pt x="2" y="0"/>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64" name="Shape 64"/>
          <p:cNvSpPr/>
          <p:nvPr/>
        </p:nvSpPr>
        <p:spPr>
          <a:xfrm>
            <a:off x="3175" y="3226593"/>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65" name="Shape 65"/>
          <p:cNvSpPr/>
          <p:nvPr/>
        </p:nvSpPr>
        <p:spPr>
          <a:xfrm>
            <a:off x="152400" y="4533900"/>
            <a:ext cx="1317625" cy="609600"/>
          </a:xfrm>
          <a:custGeom>
            <a:avLst/>
            <a:gdLst/>
            <a:ahLst/>
            <a:cxnLst/>
            <a:rect l="0" t="0" r="0" b="0"/>
            <a:pathLst>
              <a:path w="830" h="512" extrusionOk="0">
                <a:moveTo>
                  <a:pt x="398" y="0"/>
                </a:moveTo>
                <a:lnTo>
                  <a:pt x="0" y="512"/>
                </a:lnTo>
                <a:lnTo>
                  <a:pt x="432" y="512"/>
                </a:lnTo>
                <a:lnTo>
                  <a:pt x="830" y="0"/>
                </a:lnTo>
                <a:lnTo>
                  <a:pt x="398"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66" name="Shape 66"/>
          <p:cNvSpPr/>
          <p:nvPr/>
        </p:nvSpPr>
        <p:spPr>
          <a:xfrm>
            <a:off x="152400" y="3924300"/>
            <a:ext cx="1317625" cy="609600"/>
          </a:xfrm>
          <a:custGeom>
            <a:avLst/>
            <a:gdLst/>
            <a:ahLst/>
            <a:cxnLst/>
            <a:rect l="0" t="0" r="0" b="0"/>
            <a:pathLst>
              <a:path w="830" h="512" extrusionOk="0">
                <a:moveTo>
                  <a:pt x="398" y="512"/>
                </a:moveTo>
                <a:lnTo>
                  <a:pt x="830" y="512"/>
                </a:lnTo>
                <a:lnTo>
                  <a:pt x="432" y="0"/>
                </a:lnTo>
                <a:lnTo>
                  <a:pt x="0" y="0"/>
                </a:lnTo>
                <a:lnTo>
                  <a:pt x="398" y="512"/>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67" name="Shape 67"/>
          <p:cNvSpPr/>
          <p:nvPr/>
        </p:nvSpPr>
        <p:spPr>
          <a:xfrm>
            <a:off x="7415211" y="0"/>
            <a:ext cx="1555750" cy="612226"/>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68" name="Shape 68"/>
          <p:cNvSpPr/>
          <p:nvPr/>
        </p:nvSpPr>
        <p:spPr>
          <a:xfrm>
            <a:off x="8397875" y="1310183"/>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69" name="Shape 69"/>
          <p:cNvSpPr/>
          <p:nvPr/>
        </p:nvSpPr>
        <p:spPr>
          <a:xfrm>
            <a:off x="8397875" y="1920392"/>
            <a:ext cx="746125" cy="610209"/>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70" name="Shape 70"/>
          <p:cNvSpPr/>
          <p:nvPr/>
        </p:nvSpPr>
        <p:spPr>
          <a:xfrm>
            <a:off x="7415211" y="612225"/>
            <a:ext cx="1555750" cy="610209"/>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71" name="Shape 7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72"/>
        <p:cNvGrpSpPr/>
        <p:nvPr/>
      </p:nvGrpSpPr>
      <p:grpSpPr>
        <a:xfrm>
          <a:off x="0" y="0"/>
          <a:ext cx="0" cy="0"/>
          <a:chOff x="0" y="0"/>
          <a:chExt cx="0" cy="0"/>
        </a:xfrm>
      </p:grpSpPr>
      <p:sp>
        <p:nvSpPr>
          <p:cNvPr id="73" name="Shape 73"/>
          <p:cNvSpPr txBox="1">
            <a:spLocks noGrp="1"/>
          </p:cNvSpPr>
          <p:nvPr>
            <p:ph type="body" idx="1"/>
          </p:nvPr>
        </p:nvSpPr>
        <p:spPr>
          <a:xfrm>
            <a:off x="1574800" y="3320653"/>
            <a:ext cx="5486399" cy="513300"/>
          </a:xfrm>
          <a:prstGeom prst="rect">
            <a:avLst/>
          </a:prstGeom>
        </p:spPr>
        <p:txBody>
          <a:bodyPr lIns="91425" tIns="91425" rIns="91425" bIns="91425" anchor="t" anchorCtr="0"/>
          <a:lstStyle>
            <a:lvl1pPr algn="ctr" rtl="0">
              <a:spcBef>
                <a:spcPts val="0"/>
              </a:spcBef>
              <a:buSzPct val="100000"/>
              <a:buNone/>
              <a:defRPr sz="1800"/>
            </a:lvl1pPr>
          </a:lstStyle>
          <a:p>
            <a:endParaRPr/>
          </a:p>
        </p:txBody>
      </p:sp>
      <p:sp>
        <p:nvSpPr>
          <p:cNvPr id="74" name="Shape 74"/>
          <p:cNvSpPr/>
          <p:nvPr/>
        </p:nvSpPr>
        <p:spPr>
          <a:xfrm>
            <a:off x="3175" y="2614612"/>
            <a:ext cx="635000" cy="611981"/>
          </a:xfrm>
          <a:custGeom>
            <a:avLst/>
            <a:gdLst/>
            <a:ahLst/>
            <a:cxnLst/>
            <a:rect l="0" t="0" r="0" b="0"/>
            <a:pathLst>
              <a:path w="400" h="514" extrusionOk="0">
                <a:moveTo>
                  <a:pt x="2" y="0"/>
                </a:moveTo>
                <a:lnTo>
                  <a:pt x="0" y="0"/>
                </a:lnTo>
                <a:lnTo>
                  <a:pt x="0" y="514"/>
                </a:lnTo>
                <a:lnTo>
                  <a:pt x="400" y="514"/>
                </a:lnTo>
                <a:lnTo>
                  <a:pt x="2" y="0"/>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75" name="Shape 75"/>
          <p:cNvSpPr/>
          <p:nvPr/>
        </p:nvSpPr>
        <p:spPr>
          <a:xfrm>
            <a:off x="3175" y="3226593"/>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76" name="Shape 76"/>
          <p:cNvSpPr/>
          <p:nvPr/>
        </p:nvSpPr>
        <p:spPr>
          <a:xfrm>
            <a:off x="152400" y="4533900"/>
            <a:ext cx="1317625" cy="609600"/>
          </a:xfrm>
          <a:custGeom>
            <a:avLst/>
            <a:gdLst/>
            <a:ahLst/>
            <a:cxnLst/>
            <a:rect l="0" t="0" r="0" b="0"/>
            <a:pathLst>
              <a:path w="830" h="512" extrusionOk="0">
                <a:moveTo>
                  <a:pt x="398" y="0"/>
                </a:moveTo>
                <a:lnTo>
                  <a:pt x="0" y="512"/>
                </a:lnTo>
                <a:lnTo>
                  <a:pt x="432" y="512"/>
                </a:lnTo>
                <a:lnTo>
                  <a:pt x="830" y="0"/>
                </a:lnTo>
                <a:lnTo>
                  <a:pt x="398" y="0"/>
                </a:lnTo>
                <a:close/>
              </a:path>
            </a:pathLst>
          </a:custGeom>
          <a:gradFill>
            <a:gsLst>
              <a:gs pos="0">
                <a:srgbClr val="CD118C"/>
              </a:gs>
              <a:gs pos="54000">
                <a:srgbClr val="CD118C"/>
              </a:gs>
              <a:gs pos="98000">
                <a:srgbClr val="F074AC"/>
              </a:gs>
              <a:gs pos="100000">
                <a:srgbClr val="EB008B"/>
              </a:gs>
            </a:gsLst>
            <a:lin ang="8100018" scaled="0"/>
          </a:gradFill>
          <a:ln>
            <a:noFill/>
          </a:ln>
        </p:spPr>
        <p:txBody>
          <a:bodyPr lIns="91425" tIns="45700" rIns="91425" bIns="45700" anchor="t" anchorCtr="0">
            <a:noAutofit/>
          </a:bodyPr>
          <a:lstStyle/>
          <a:p>
            <a:pPr>
              <a:spcBef>
                <a:spcPts val="0"/>
              </a:spcBef>
              <a:buNone/>
            </a:pPr>
            <a:endParaRPr/>
          </a:p>
        </p:txBody>
      </p:sp>
      <p:sp>
        <p:nvSpPr>
          <p:cNvPr id="77" name="Shape 77"/>
          <p:cNvSpPr/>
          <p:nvPr/>
        </p:nvSpPr>
        <p:spPr>
          <a:xfrm>
            <a:off x="152400" y="3924300"/>
            <a:ext cx="1317625" cy="609600"/>
          </a:xfrm>
          <a:custGeom>
            <a:avLst/>
            <a:gdLst/>
            <a:ahLst/>
            <a:cxnLst/>
            <a:rect l="0" t="0" r="0" b="0"/>
            <a:pathLst>
              <a:path w="830" h="512" extrusionOk="0">
                <a:moveTo>
                  <a:pt x="398" y="512"/>
                </a:moveTo>
                <a:lnTo>
                  <a:pt x="830" y="512"/>
                </a:lnTo>
                <a:lnTo>
                  <a:pt x="432" y="0"/>
                </a:lnTo>
                <a:lnTo>
                  <a:pt x="0" y="0"/>
                </a:lnTo>
                <a:lnTo>
                  <a:pt x="398" y="512"/>
                </a:lnTo>
                <a:close/>
              </a:path>
            </a:pathLst>
          </a:custGeom>
          <a:gradFill>
            <a:gsLst>
              <a:gs pos="0">
                <a:srgbClr val="FFD700"/>
              </a:gs>
              <a:gs pos="54000">
                <a:srgbClr val="FFD700"/>
              </a:gs>
              <a:gs pos="98000">
                <a:srgbClr val="FFF7A9"/>
              </a:gs>
              <a:gs pos="100000">
                <a:srgbClr val="FFF100"/>
              </a:gs>
            </a:gsLst>
            <a:lin ang="13500031" scaled="0"/>
          </a:gradFill>
          <a:ln>
            <a:noFill/>
          </a:ln>
        </p:spPr>
        <p:txBody>
          <a:bodyPr lIns="91425" tIns="45700" rIns="91425" bIns="45700" anchor="t" anchorCtr="0">
            <a:noAutofit/>
          </a:bodyPr>
          <a:lstStyle/>
          <a:p>
            <a:pPr>
              <a:spcBef>
                <a:spcPts val="0"/>
              </a:spcBef>
              <a:buNone/>
            </a:pPr>
            <a:endParaRPr/>
          </a:p>
        </p:txBody>
      </p:sp>
      <p:sp>
        <p:nvSpPr>
          <p:cNvPr id="78" name="Shape 78"/>
          <p:cNvSpPr/>
          <p:nvPr/>
        </p:nvSpPr>
        <p:spPr>
          <a:xfrm>
            <a:off x="7415211" y="0"/>
            <a:ext cx="1555750" cy="612226"/>
          </a:xfrm>
          <a:custGeom>
            <a:avLst/>
            <a:gdLst/>
            <a:ahLst/>
            <a:cxnLst/>
            <a:rect l="0" t="0" r="0" b="0"/>
            <a:pathLst>
              <a:path w="980" h="607" extrusionOk="0">
                <a:moveTo>
                  <a:pt x="510" y="607"/>
                </a:moveTo>
                <a:lnTo>
                  <a:pt x="980" y="0"/>
                </a:lnTo>
                <a:lnTo>
                  <a:pt x="470" y="0"/>
                </a:lnTo>
                <a:lnTo>
                  <a:pt x="0" y="607"/>
                </a:lnTo>
                <a:lnTo>
                  <a:pt x="510" y="607"/>
                </a:lnTo>
                <a:lnTo>
                  <a:pt x="510" y="607"/>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79" name="Shape 79"/>
          <p:cNvSpPr/>
          <p:nvPr/>
        </p:nvSpPr>
        <p:spPr>
          <a:xfrm>
            <a:off x="8397875" y="1310183"/>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CD118C"/>
              </a:gs>
              <a:gs pos="54000">
                <a:srgbClr val="CD118C"/>
              </a:gs>
              <a:gs pos="98000">
                <a:srgbClr val="F074AC"/>
              </a:gs>
              <a:gs pos="100000">
                <a:srgbClr val="EB008B"/>
              </a:gs>
            </a:gsLst>
            <a:lin ang="18900043" scaled="0"/>
          </a:gradFill>
          <a:ln>
            <a:noFill/>
          </a:ln>
        </p:spPr>
        <p:txBody>
          <a:bodyPr lIns="91425" tIns="45700" rIns="91425" bIns="45700" anchor="t" anchorCtr="0">
            <a:noAutofit/>
          </a:bodyPr>
          <a:lstStyle/>
          <a:p>
            <a:pPr>
              <a:spcBef>
                <a:spcPts val="0"/>
              </a:spcBef>
              <a:buNone/>
            </a:pPr>
            <a:endParaRPr/>
          </a:p>
        </p:txBody>
      </p:sp>
      <p:sp>
        <p:nvSpPr>
          <p:cNvPr id="80" name="Shape 80"/>
          <p:cNvSpPr/>
          <p:nvPr/>
        </p:nvSpPr>
        <p:spPr>
          <a:xfrm>
            <a:off x="8397875" y="1920392"/>
            <a:ext cx="746125" cy="610209"/>
          </a:xfrm>
          <a:custGeom>
            <a:avLst/>
            <a:gdLst/>
            <a:ahLst/>
            <a:cxnLst/>
            <a:rect l="0" t="0" r="0" b="0"/>
            <a:pathLst>
              <a:path w="470" h="605" extrusionOk="0">
                <a:moveTo>
                  <a:pt x="0" y="0"/>
                </a:moveTo>
                <a:lnTo>
                  <a:pt x="470" y="605"/>
                </a:lnTo>
                <a:lnTo>
                  <a:pt x="470" y="0"/>
                </a:lnTo>
                <a:lnTo>
                  <a:pt x="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81" name="Shape 81"/>
          <p:cNvSpPr/>
          <p:nvPr/>
        </p:nvSpPr>
        <p:spPr>
          <a:xfrm>
            <a:off x="7415211" y="612225"/>
            <a:ext cx="1555750" cy="610209"/>
          </a:xfrm>
          <a:custGeom>
            <a:avLst/>
            <a:gdLst/>
            <a:ahLst/>
            <a:cxnLst/>
            <a:rect l="0" t="0" r="0" b="0"/>
            <a:pathLst>
              <a:path w="980" h="605" extrusionOk="0">
                <a:moveTo>
                  <a:pt x="510" y="0"/>
                </a:moveTo>
                <a:lnTo>
                  <a:pt x="980" y="605"/>
                </a:lnTo>
                <a:lnTo>
                  <a:pt x="470" y="605"/>
                </a:lnTo>
                <a:lnTo>
                  <a:pt x="0" y="0"/>
                </a:lnTo>
                <a:lnTo>
                  <a:pt x="510" y="0"/>
                </a:lnTo>
                <a:lnTo>
                  <a:pt x="510" y="0"/>
                </a:lnTo>
                <a:close/>
              </a:path>
            </a:pathLst>
          </a:custGeom>
          <a:gradFill>
            <a:gsLst>
              <a:gs pos="0">
                <a:srgbClr val="FFD700"/>
              </a:gs>
              <a:gs pos="54000">
                <a:srgbClr val="FFD700"/>
              </a:gs>
              <a:gs pos="98000">
                <a:srgbClr val="FFF7A9"/>
              </a:gs>
              <a:gs pos="100000">
                <a:srgbClr val="FFF100"/>
              </a:gs>
            </a:gsLst>
            <a:lin ang="2700006" scaled="0"/>
          </a:gradFill>
          <a:ln>
            <a:noFill/>
          </a:ln>
        </p:spPr>
        <p:txBody>
          <a:bodyPr lIns="91425" tIns="45700" rIns="91425" bIns="45700" anchor="t" anchorCtr="0">
            <a:noAutofit/>
          </a:bodyPr>
          <a:lstStyle/>
          <a:p>
            <a:pPr>
              <a:spcBef>
                <a:spcPts val="0"/>
              </a:spcBef>
              <a:buNone/>
            </a:pPr>
            <a:endParaRPr/>
          </a:p>
        </p:txBody>
      </p:sp>
      <p:sp>
        <p:nvSpPr>
          <p:cNvPr id="82" name="Shape 82"/>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3"/>
        <p:cNvGrpSpPr/>
        <p:nvPr/>
      </p:nvGrpSpPr>
      <p:grpSpPr>
        <a:xfrm>
          <a:off x="0" y="0"/>
          <a:ext cx="0" cy="0"/>
          <a:chOff x="0" y="0"/>
          <a:chExt cx="0" cy="0"/>
        </a:xfrm>
      </p:grpSpPr>
      <p:sp>
        <p:nvSpPr>
          <p:cNvPr id="84" name="Shape 84"/>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2890DA"/>
            </a:gs>
            <a:gs pos="100000">
              <a:schemeClr val="dk2"/>
            </a:gs>
          </a:gsLst>
          <a:path path="circle">
            <a:fillToRect t="100000" r="100000"/>
          </a:path>
          <a:tileRect l="-100000" b="-100000"/>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6879600" cy="857400"/>
          </a:xfrm>
          <a:prstGeom prst="rect">
            <a:avLst/>
          </a:prstGeom>
          <a:noFill/>
          <a:ln>
            <a:noFill/>
          </a:ln>
        </p:spPr>
        <p:txBody>
          <a:bodyPr lIns="91425" tIns="91425" rIns="91425" bIns="91425" anchor="b" anchorCtr="0"/>
          <a:lstStyle>
            <a:lvl1pPr rtl="0">
              <a:spcBef>
                <a:spcPts val="0"/>
              </a:spcBef>
              <a:buClr>
                <a:schemeClr val="lt1"/>
              </a:buClr>
              <a:buSzPct val="100000"/>
              <a:buNone/>
              <a:defRPr sz="3600">
                <a:solidFill>
                  <a:schemeClr val="lt1"/>
                </a:solidFill>
              </a:defRPr>
            </a:lvl1pPr>
            <a:lvl2pPr rtl="0">
              <a:spcBef>
                <a:spcPts val="0"/>
              </a:spcBef>
              <a:buClr>
                <a:schemeClr val="lt1"/>
              </a:buClr>
              <a:buSzPct val="100000"/>
              <a:buNone/>
              <a:defRPr sz="3600">
                <a:solidFill>
                  <a:schemeClr val="lt1"/>
                </a:solidFill>
              </a:defRPr>
            </a:lvl2pPr>
            <a:lvl3pPr rtl="0">
              <a:spcBef>
                <a:spcPts val="0"/>
              </a:spcBef>
              <a:buClr>
                <a:schemeClr val="lt1"/>
              </a:buClr>
              <a:buSzPct val="100000"/>
              <a:buNone/>
              <a:defRPr sz="3600">
                <a:solidFill>
                  <a:schemeClr val="lt1"/>
                </a:solidFill>
              </a:defRPr>
            </a:lvl3pPr>
            <a:lvl4pPr rtl="0">
              <a:spcBef>
                <a:spcPts val="0"/>
              </a:spcBef>
              <a:buClr>
                <a:schemeClr val="lt1"/>
              </a:buClr>
              <a:buSzPct val="100000"/>
              <a:buNone/>
              <a:defRPr sz="3600">
                <a:solidFill>
                  <a:schemeClr val="lt1"/>
                </a:solidFill>
              </a:defRPr>
            </a:lvl4pPr>
            <a:lvl5pPr rtl="0">
              <a:spcBef>
                <a:spcPts val="0"/>
              </a:spcBef>
              <a:buClr>
                <a:schemeClr val="lt1"/>
              </a:buClr>
              <a:buSzPct val="100000"/>
              <a:buNone/>
              <a:defRPr sz="3600">
                <a:solidFill>
                  <a:schemeClr val="lt1"/>
                </a:solidFill>
              </a:defRPr>
            </a:lvl5pPr>
            <a:lvl6pPr rtl="0">
              <a:spcBef>
                <a:spcPts val="0"/>
              </a:spcBef>
              <a:buClr>
                <a:schemeClr val="lt1"/>
              </a:buClr>
              <a:buSzPct val="100000"/>
              <a:buNone/>
              <a:defRPr sz="3600">
                <a:solidFill>
                  <a:schemeClr val="lt1"/>
                </a:solidFill>
              </a:defRPr>
            </a:lvl6pPr>
            <a:lvl7pPr rtl="0">
              <a:spcBef>
                <a:spcPts val="0"/>
              </a:spcBef>
              <a:buClr>
                <a:schemeClr val="lt1"/>
              </a:buClr>
              <a:buSzPct val="100000"/>
              <a:buNone/>
              <a:defRPr sz="3600">
                <a:solidFill>
                  <a:schemeClr val="lt1"/>
                </a:solidFill>
              </a:defRPr>
            </a:lvl7pPr>
            <a:lvl8pPr rtl="0">
              <a:spcBef>
                <a:spcPts val="0"/>
              </a:spcBef>
              <a:buClr>
                <a:schemeClr val="lt1"/>
              </a:buClr>
              <a:buSzPct val="100000"/>
              <a:buNone/>
              <a:defRPr sz="3600">
                <a:solidFill>
                  <a:schemeClr val="lt1"/>
                </a:solidFill>
              </a:defRPr>
            </a:lvl8pPr>
            <a:lvl9pPr rtl="0">
              <a:spcBef>
                <a:spcPts val="0"/>
              </a:spcBef>
              <a:buClr>
                <a:schemeClr val="lt1"/>
              </a:buClr>
              <a:buSzPct val="100000"/>
              <a:buNone/>
              <a:defRPr sz="3600">
                <a:solidFill>
                  <a:schemeClr val="lt1"/>
                </a:solidFill>
              </a:defRPr>
            </a:lvl9pPr>
          </a:lstStyle>
          <a:p>
            <a:endParaRPr/>
          </a:p>
        </p:txBody>
      </p:sp>
      <p:sp>
        <p:nvSpPr>
          <p:cNvPr id="6" name="Shape 6"/>
          <p:cNvSpPr txBox="1">
            <a:spLocks noGrp="1"/>
          </p:cNvSpPr>
          <p:nvPr>
            <p:ph type="body" idx="1"/>
          </p:nvPr>
        </p:nvSpPr>
        <p:spPr>
          <a:xfrm>
            <a:off x="457200" y="1200150"/>
            <a:ext cx="8229600" cy="3394500"/>
          </a:xfrm>
          <a:prstGeom prst="rect">
            <a:avLst/>
          </a:prstGeom>
          <a:noFill/>
          <a:ln>
            <a:noFill/>
          </a:ln>
        </p:spPr>
        <p:txBody>
          <a:bodyPr lIns="91425" tIns="91425" rIns="91425" bIns="91425" anchor="t" anchorCtr="0"/>
          <a:lstStyle>
            <a:lvl1pPr rtl="0">
              <a:spcBef>
                <a:spcPts val="0"/>
              </a:spcBef>
              <a:buClr>
                <a:schemeClr val="lt1"/>
              </a:buClr>
              <a:buSzPct val="100000"/>
              <a:defRPr sz="3200">
                <a:solidFill>
                  <a:schemeClr val="lt1"/>
                </a:solidFill>
              </a:defRPr>
            </a:lvl1pPr>
            <a:lvl2pPr rtl="0">
              <a:spcBef>
                <a:spcPts val="560"/>
              </a:spcBef>
              <a:buClr>
                <a:schemeClr val="lt1"/>
              </a:buClr>
              <a:buSzPct val="100000"/>
              <a:defRPr sz="2800">
                <a:solidFill>
                  <a:schemeClr val="lt1"/>
                </a:solidFill>
              </a:defRPr>
            </a:lvl2pPr>
            <a:lvl3pPr rtl="0">
              <a:spcBef>
                <a:spcPts val="480"/>
              </a:spcBef>
              <a:buClr>
                <a:schemeClr val="lt1"/>
              </a:buClr>
              <a:buSzPct val="100000"/>
              <a:defRPr sz="2400">
                <a:solidFill>
                  <a:schemeClr val="lt1"/>
                </a:solidFill>
              </a:defRPr>
            </a:lvl3pPr>
            <a:lvl4pPr rtl="0">
              <a:spcBef>
                <a:spcPts val="400"/>
              </a:spcBef>
              <a:buClr>
                <a:schemeClr val="lt1"/>
              </a:buClr>
              <a:buSzPct val="100000"/>
              <a:defRPr sz="2000">
                <a:solidFill>
                  <a:schemeClr val="lt1"/>
                </a:solidFill>
              </a:defRPr>
            </a:lvl4pPr>
            <a:lvl5pPr rtl="0">
              <a:spcBef>
                <a:spcPts val="400"/>
              </a:spcBef>
              <a:buClr>
                <a:schemeClr val="lt1"/>
              </a:buClr>
              <a:buSzPct val="100000"/>
              <a:defRPr sz="2000">
                <a:solidFill>
                  <a:schemeClr val="lt1"/>
                </a:solidFill>
              </a:defRPr>
            </a:lvl5pPr>
            <a:lvl6pPr rtl="0">
              <a:spcBef>
                <a:spcPts val="400"/>
              </a:spcBef>
              <a:buClr>
                <a:schemeClr val="lt1"/>
              </a:buClr>
              <a:buSzPct val="100000"/>
              <a:defRPr sz="2000">
                <a:solidFill>
                  <a:schemeClr val="lt1"/>
                </a:solidFill>
              </a:defRPr>
            </a:lvl6pPr>
            <a:lvl7pPr rtl="0">
              <a:spcBef>
                <a:spcPts val="400"/>
              </a:spcBef>
              <a:buClr>
                <a:schemeClr val="lt1"/>
              </a:buClr>
              <a:buSzPct val="100000"/>
              <a:defRPr sz="2000">
                <a:solidFill>
                  <a:schemeClr val="lt1"/>
                </a:solidFill>
              </a:defRPr>
            </a:lvl7pPr>
            <a:lvl8pPr rtl="0">
              <a:spcBef>
                <a:spcPts val="400"/>
              </a:spcBef>
              <a:buClr>
                <a:schemeClr val="lt1"/>
              </a:buClr>
              <a:buSzPct val="100000"/>
              <a:defRPr sz="2000">
                <a:solidFill>
                  <a:schemeClr val="lt1"/>
                </a:solidFill>
              </a:defRPr>
            </a:lvl8pPr>
            <a:lvl9pPr rtl="0">
              <a:spcBef>
                <a:spcPts val="400"/>
              </a:spcBef>
              <a:buClr>
                <a:schemeClr val="lt1"/>
              </a:buClr>
              <a:buSzPct val="100000"/>
              <a:defRPr sz="2000">
                <a:solidFill>
                  <a:schemeClr val="lt1"/>
                </a:solidFill>
              </a:defRPr>
            </a:lvl9pPr>
          </a:lstStyle>
          <a:p>
            <a:endParaRPr/>
          </a:p>
        </p:txBody>
      </p:sp>
      <p:sp>
        <p:nvSpPr>
          <p:cNvPr id="7" name="Shape 7"/>
          <p:cNvSpPr/>
          <p:nvPr/>
        </p:nvSpPr>
        <p:spPr>
          <a:xfrm>
            <a:off x="0" y="0"/>
            <a:ext cx="3135299" cy="5143499"/>
          </a:xfrm>
          <a:prstGeom prst="rect">
            <a:avLst/>
          </a:prstGeom>
          <a:noFill/>
          <a:ln>
            <a:noFill/>
          </a:ln>
        </p:spPr>
        <p:txBody>
          <a:bodyPr lIns="91425" tIns="45700" rIns="91425" bIns="45700" anchor="t" anchorCtr="0">
            <a:noAutofit/>
          </a:bodyPr>
          <a:lstStyle/>
          <a:p>
            <a:pPr>
              <a:spcBef>
                <a:spcPts val="0"/>
              </a:spcBef>
              <a:buNone/>
            </a:pPr>
            <a:endParaRPr/>
          </a:p>
        </p:txBody>
      </p:sp>
      <p:sp>
        <p:nvSpPr>
          <p:cNvPr id="8" name="Shape 8"/>
          <p:cNvSpPr/>
          <p:nvPr/>
        </p:nvSpPr>
        <p:spPr>
          <a:xfrm>
            <a:off x="3175" y="4533900"/>
            <a:ext cx="635000" cy="609600"/>
          </a:xfrm>
          <a:custGeom>
            <a:avLst/>
            <a:gdLst/>
            <a:ahLst/>
            <a:cxnLst/>
            <a:rect l="0" t="0" r="0" b="0"/>
            <a:pathLst>
              <a:path w="400" h="512" extrusionOk="0">
                <a:moveTo>
                  <a:pt x="400" y="0"/>
                </a:moveTo>
                <a:lnTo>
                  <a:pt x="0" y="0"/>
                </a:lnTo>
                <a:lnTo>
                  <a:pt x="0" y="512"/>
                </a:lnTo>
                <a:lnTo>
                  <a:pt x="2" y="512"/>
                </a:lnTo>
                <a:lnTo>
                  <a:pt x="400" y="0"/>
                </a:lnTo>
                <a:close/>
              </a:path>
            </a:pathLst>
          </a:custGeom>
          <a:gradFill>
            <a:gsLst>
              <a:gs pos="0">
                <a:srgbClr val="0090DA"/>
              </a:gs>
              <a:gs pos="54000">
                <a:srgbClr val="0090DA"/>
              </a:gs>
              <a:gs pos="98000">
                <a:srgbClr val="2BC4F3"/>
              </a:gs>
              <a:gs pos="100000">
                <a:srgbClr val="00AEEE"/>
              </a:gs>
            </a:gsLst>
            <a:lin ang="8100018" scaled="0"/>
          </a:gradFill>
          <a:ln>
            <a:noFill/>
          </a:ln>
        </p:spPr>
        <p:txBody>
          <a:bodyPr lIns="91425" tIns="45700" rIns="91425" bIns="45700" anchor="t" anchorCtr="0">
            <a:noAutofit/>
          </a:bodyPr>
          <a:lstStyle/>
          <a:p>
            <a:pPr>
              <a:spcBef>
                <a:spcPts val="0"/>
              </a:spcBef>
              <a:buNone/>
            </a:pPr>
            <a:endParaRPr/>
          </a:p>
        </p:txBody>
      </p:sp>
      <p:sp>
        <p:nvSpPr>
          <p:cNvPr id="9" name="Shape 9"/>
          <p:cNvSpPr/>
          <p:nvPr/>
        </p:nvSpPr>
        <p:spPr>
          <a:xfrm>
            <a:off x="3175" y="3924300"/>
            <a:ext cx="635000" cy="609600"/>
          </a:xfrm>
          <a:custGeom>
            <a:avLst/>
            <a:gdLst/>
            <a:ahLst/>
            <a:cxnLst/>
            <a:rect l="0" t="0" r="0" b="0"/>
            <a:pathLst>
              <a:path w="400" h="512" extrusionOk="0">
                <a:moveTo>
                  <a:pt x="400" y="512"/>
                </a:moveTo>
                <a:lnTo>
                  <a:pt x="2" y="0"/>
                </a:lnTo>
                <a:lnTo>
                  <a:pt x="0" y="0"/>
                </a:lnTo>
                <a:lnTo>
                  <a:pt x="0" y="512"/>
                </a:lnTo>
                <a:lnTo>
                  <a:pt x="400" y="512"/>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10" name="Shape 10"/>
          <p:cNvSpPr/>
          <p:nvPr/>
        </p:nvSpPr>
        <p:spPr>
          <a:xfrm>
            <a:off x="8397875" y="2017"/>
            <a:ext cx="746125" cy="610209"/>
          </a:xfrm>
          <a:custGeom>
            <a:avLst/>
            <a:gdLst/>
            <a:ahLst/>
            <a:cxnLst/>
            <a:rect l="0" t="0" r="0" b="0"/>
            <a:pathLst>
              <a:path w="470" h="605" extrusionOk="0">
                <a:moveTo>
                  <a:pt x="470" y="0"/>
                </a:moveTo>
                <a:lnTo>
                  <a:pt x="0" y="605"/>
                </a:lnTo>
                <a:lnTo>
                  <a:pt x="470" y="605"/>
                </a:lnTo>
                <a:lnTo>
                  <a:pt x="470" y="0"/>
                </a:lnTo>
                <a:close/>
              </a:path>
            </a:pathLst>
          </a:custGeom>
          <a:gradFill>
            <a:gsLst>
              <a:gs pos="0">
                <a:srgbClr val="0090DA"/>
              </a:gs>
              <a:gs pos="54000">
                <a:srgbClr val="0090DA"/>
              </a:gs>
              <a:gs pos="98000">
                <a:srgbClr val="2BC4F3"/>
              </a:gs>
              <a:gs pos="100000">
                <a:srgbClr val="00AEEE"/>
              </a:gs>
            </a:gsLst>
            <a:lin ang="18900043" scaled="0"/>
          </a:gradFill>
          <a:ln>
            <a:noFill/>
          </a:ln>
        </p:spPr>
        <p:txBody>
          <a:bodyPr lIns="91425" tIns="45700" rIns="91425" bIns="45700" anchor="t" anchorCtr="0">
            <a:noAutofit/>
          </a:bodyPr>
          <a:lstStyle/>
          <a:p>
            <a:pPr>
              <a:spcBef>
                <a:spcPts val="0"/>
              </a:spcBef>
              <a:buNone/>
            </a:pPr>
            <a:endParaRPr/>
          </a:p>
        </p:txBody>
      </p:sp>
      <p:sp>
        <p:nvSpPr>
          <p:cNvPr id="11" name="Shape 11"/>
          <p:cNvSpPr/>
          <p:nvPr/>
        </p:nvSpPr>
        <p:spPr>
          <a:xfrm>
            <a:off x="8397875" y="612225"/>
            <a:ext cx="746125" cy="607183"/>
          </a:xfrm>
          <a:custGeom>
            <a:avLst/>
            <a:gdLst/>
            <a:ahLst/>
            <a:cxnLst/>
            <a:rect l="0" t="0" r="0" b="0"/>
            <a:pathLst>
              <a:path w="470" h="602" extrusionOk="0">
                <a:moveTo>
                  <a:pt x="0" y="0"/>
                </a:moveTo>
                <a:lnTo>
                  <a:pt x="470" y="602"/>
                </a:lnTo>
                <a:lnTo>
                  <a:pt x="470" y="0"/>
                </a:lnTo>
                <a:lnTo>
                  <a:pt x="0" y="0"/>
                </a:lnTo>
                <a:close/>
              </a:path>
            </a:pathLst>
          </a:custGeom>
          <a:gradFill>
            <a:gsLst>
              <a:gs pos="0">
                <a:srgbClr val="AAAAAA"/>
              </a:gs>
              <a:gs pos="54000">
                <a:srgbClr val="AAAAAA"/>
              </a:gs>
              <a:gs pos="98000">
                <a:srgbClr val="D2D2D2"/>
              </a:gs>
              <a:gs pos="100000">
                <a:srgbClr val="B9B9B9"/>
              </a:gs>
            </a:gsLst>
            <a:lin ang="13500031" scaled="0"/>
          </a:gradFill>
          <a:ln>
            <a:noFill/>
          </a:ln>
        </p:spPr>
        <p:txBody>
          <a:bodyPr lIns="91425" tIns="45700" rIns="91425" bIns="45700" anchor="t" anchorCtr="0">
            <a:noAutofit/>
          </a:bodyPr>
          <a:lstStyle/>
          <a:p>
            <a:pPr>
              <a:spcBef>
                <a:spcPts val="0"/>
              </a:spcBef>
              <a:buNone/>
            </a:pPr>
            <a:endParaRPr/>
          </a:p>
        </p:txBody>
      </p:sp>
      <p:sp>
        <p:nvSpPr>
          <p:cNvPr id="12" name="Shape 12"/>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rtl="0">
              <a:spcBef>
                <a:spcPts val="0"/>
              </a:spcBef>
              <a:buNone/>
              <a:defRPr sz="1300">
                <a:solidFill>
                  <a:schemeClr val="lt1"/>
                </a:solidFill>
              </a:defRPr>
            </a:lvl1pPr>
          </a:lstStyle>
          <a:p>
            <a:pPr lvl="0">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0.xml"/><Relationship Id="rId5" Type="http://schemas.openxmlformats.org/officeDocument/2006/relationships/image" Target="../media/image13.jpg"/><Relationship Id="rId6" Type="http://schemas.openxmlformats.org/officeDocument/2006/relationships/image" Target="../media/image2.png"/><Relationship Id="rId1" Type="http://schemas.microsoft.com/office/2007/relationships/media" Target="../media/media11.wav"/><Relationship Id="rId2" Type="http://schemas.openxmlformats.org/officeDocument/2006/relationships/audio" Target="../media/media11.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1.xml"/><Relationship Id="rId5" Type="http://schemas.openxmlformats.org/officeDocument/2006/relationships/image" Target="../media/image14.jpg"/><Relationship Id="rId6" Type="http://schemas.openxmlformats.org/officeDocument/2006/relationships/image" Target="../media/image2.png"/><Relationship Id="rId1" Type="http://schemas.microsoft.com/office/2007/relationships/media" Target="../media/media12.wav"/><Relationship Id="rId2" Type="http://schemas.openxmlformats.org/officeDocument/2006/relationships/audio" Target="../media/media12.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2.xml"/><Relationship Id="rId5" Type="http://schemas.openxmlformats.org/officeDocument/2006/relationships/image" Target="../media/image15.png"/><Relationship Id="rId6" Type="http://schemas.openxmlformats.org/officeDocument/2006/relationships/image" Target="../media/image2.png"/><Relationship Id="rId1" Type="http://schemas.microsoft.com/office/2007/relationships/media" Target="../media/media13.wav"/><Relationship Id="rId2" Type="http://schemas.openxmlformats.org/officeDocument/2006/relationships/audio" Target="../media/media13.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13.xml"/><Relationship Id="rId5" Type="http://schemas.openxmlformats.org/officeDocument/2006/relationships/image" Target="../media/image4.jpg"/><Relationship Id="rId6" Type="http://schemas.openxmlformats.org/officeDocument/2006/relationships/image" Target="../media/image2.png"/><Relationship Id="rId1" Type="http://schemas.microsoft.com/office/2007/relationships/media" Target="../media/media14.wav"/><Relationship Id="rId2" Type="http://schemas.openxmlformats.org/officeDocument/2006/relationships/audio" Target="../media/media14.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3.xml"/><Relationship Id="rId5" Type="http://schemas.openxmlformats.org/officeDocument/2006/relationships/image" Target="../media/image5.png"/><Relationship Id="rId6" Type="http://schemas.openxmlformats.org/officeDocument/2006/relationships/image" Target="../media/image2.png"/><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4.xml"/><Relationship Id="rId5" Type="http://schemas.openxmlformats.org/officeDocument/2006/relationships/image" Target="../media/image6.jpg"/><Relationship Id="rId6"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5.xml"/><Relationship Id="rId5" Type="http://schemas.openxmlformats.org/officeDocument/2006/relationships/image" Target="../media/image7.png"/><Relationship Id="rId6" Type="http://schemas.openxmlformats.org/officeDocument/2006/relationships/image" Target="../media/image8.jpg"/><Relationship Id="rId7"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6.xml"/><Relationship Id="rId5" Type="http://schemas.openxmlformats.org/officeDocument/2006/relationships/image" Target="../media/image9.jpg"/><Relationship Id="rId6"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7.xml"/><Relationship Id="rId5" Type="http://schemas.openxmlformats.org/officeDocument/2006/relationships/image" Target="../media/image10.jpg"/><Relationship Id="rId6"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8.xml"/><Relationship Id="rId5" Type="http://schemas.openxmlformats.org/officeDocument/2006/relationships/image" Target="../media/image11.jpg"/><Relationship Id="rId6" Type="http://schemas.openxmlformats.org/officeDocument/2006/relationships/image" Target="../media/image2.png"/><Relationship Id="rId7" Type="http://schemas.openxmlformats.org/officeDocument/2006/relationships/comments" Target="../comments/comment2.xml"/><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notesSlide" Target="../notesSlides/notesSlide9.xml"/><Relationship Id="rId5" Type="http://schemas.openxmlformats.org/officeDocument/2006/relationships/image" Target="../media/image12.jpg"/><Relationship Id="rId6"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85"/>
        <p:cNvGrpSpPr/>
        <p:nvPr/>
      </p:nvGrpSpPr>
      <p:grpSpPr>
        <a:xfrm>
          <a:off x="0" y="0"/>
          <a:ext cx="0" cy="0"/>
          <a:chOff x="0" y="0"/>
          <a:chExt cx="0" cy="0"/>
        </a:xfrm>
      </p:grpSpPr>
      <p:sp>
        <p:nvSpPr>
          <p:cNvPr id="86" name="Shape 86"/>
          <p:cNvSpPr txBox="1">
            <a:spLocks noGrp="1"/>
          </p:cNvSpPr>
          <p:nvPr>
            <p:ph type="ctrTitle"/>
          </p:nvPr>
        </p:nvSpPr>
        <p:spPr>
          <a:xfrm>
            <a:off x="427100" y="577332"/>
            <a:ext cx="7944899" cy="1035168"/>
          </a:xfrm>
          <a:prstGeom prst="rect">
            <a:avLst/>
          </a:prstGeom>
        </p:spPr>
        <p:txBody>
          <a:bodyPr lIns="91425" tIns="91425" rIns="91425" bIns="91425" anchor="b" anchorCtr="0">
            <a:noAutofit/>
          </a:bodyPr>
          <a:lstStyle/>
          <a:p>
            <a:pPr rtl="0">
              <a:spcBef>
                <a:spcPts val="0"/>
              </a:spcBef>
              <a:buNone/>
            </a:pPr>
            <a:endParaRPr dirty="0"/>
          </a:p>
          <a:p>
            <a:pPr algn="l" rtl="0">
              <a:spcBef>
                <a:spcPts val="0"/>
              </a:spcBef>
              <a:buNone/>
            </a:pPr>
            <a:endParaRPr dirty="0"/>
          </a:p>
          <a:p>
            <a:pPr marL="914400" indent="457200" rtl="0">
              <a:spcBef>
                <a:spcPts val="0"/>
              </a:spcBef>
              <a:buNone/>
            </a:pPr>
            <a:endParaRPr dirty="0"/>
          </a:p>
          <a:p>
            <a:pPr marL="0" indent="0" algn="ctr" rtl="0">
              <a:spcBef>
                <a:spcPts val="0"/>
              </a:spcBef>
              <a:buNone/>
            </a:pPr>
            <a:r>
              <a:rPr lang="en" dirty="0">
                <a:latin typeface="Ruge Boogie"/>
                <a:ea typeface="Ruge Boogie"/>
                <a:cs typeface="Ruge Boogie"/>
                <a:sym typeface="Ruge Boogie"/>
              </a:rPr>
              <a:t> 			</a:t>
            </a:r>
            <a:r>
              <a:rPr lang="en" dirty="0">
                <a:solidFill>
                  <a:srgbClr val="FFFFFF"/>
                </a:solidFill>
                <a:latin typeface="Ruge Boogie"/>
                <a:ea typeface="Ruge Boogie"/>
                <a:cs typeface="Ruge Boogie"/>
                <a:sym typeface="Ruge Boogie"/>
              </a:rPr>
              <a:t>	</a:t>
            </a:r>
            <a:r>
              <a:rPr lang="en-US" dirty="0" smtClean="0">
                <a:solidFill>
                  <a:srgbClr val="FFFFFF"/>
                </a:solidFill>
                <a:latin typeface="Ruge Boogie"/>
                <a:ea typeface="Ruge Boogie"/>
                <a:cs typeface="Ruge Boogie"/>
                <a:sym typeface="Ruge Boogie"/>
              </a:rPr>
              <a:t/>
            </a:r>
            <a:br>
              <a:rPr lang="en-US" dirty="0" smtClean="0">
                <a:solidFill>
                  <a:srgbClr val="FFFFFF"/>
                </a:solidFill>
                <a:latin typeface="Ruge Boogie"/>
                <a:ea typeface="Ruge Boogie"/>
                <a:cs typeface="Ruge Boogie"/>
                <a:sym typeface="Ruge Boogie"/>
              </a:rPr>
            </a:br>
            <a:r>
              <a:rPr lang="en" dirty="0" smtClean="0">
                <a:solidFill>
                  <a:srgbClr val="FFFFFF"/>
                </a:solidFill>
                <a:latin typeface="Ruge Boogie"/>
                <a:ea typeface="Ruge Boogie"/>
                <a:cs typeface="Ruge Boogie"/>
                <a:sym typeface="Ruge Boogie"/>
              </a:rPr>
              <a:t>Jacqueline </a:t>
            </a:r>
            <a:r>
              <a:rPr lang="en" dirty="0">
                <a:solidFill>
                  <a:srgbClr val="FFFFFF"/>
                </a:solidFill>
                <a:latin typeface="Ruge Boogie"/>
                <a:ea typeface="Ruge Boogie"/>
                <a:cs typeface="Ruge Boogie"/>
                <a:sym typeface="Ruge Boogie"/>
              </a:rPr>
              <a:t>Woodson </a:t>
            </a:r>
          </a:p>
          <a:p>
            <a:pPr algn="ctr" rtl="0">
              <a:spcBef>
                <a:spcPts val="0"/>
              </a:spcBef>
              <a:buNone/>
            </a:pPr>
            <a:r>
              <a:rPr lang="en" dirty="0">
                <a:solidFill>
                  <a:srgbClr val="FFFFFF"/>
                </a:solidFill>
                <a:latin typeface="Ruge Boogie"/>
                <a:ea typeface="Ruge Boogie"/>
                <a:cs typeface="Ruge Boogie"/>
                <a:sym typeface="Ruge Boogie"/>
              </a:rPr>
              <a:t>		 </a:t>
            </a:r>
            <a:r>
              <a:rPr lang="en" dirty="0" smtClean="0">
                <a:solidFill>
                  <a:srgbClr val="FFFFFF"/>
                </a:solidFill>
                <a:latin typeface="Ruge Boogie"/>
                <a:ea typeface="Ruge Boogie"/>
                <a:cs typeface="Ruge Boogie"/>
                <a:sym typeface="Ruge Boogie"/>
              </a:rPr>
              <a:t>Author </a:t>
            </a:r>
            <a:r>
              <a:rPr lang="en" dirty="0">
                <a:solidFill>
                  <a:srgbClr val="FFFFFF"/>
                </a:solidFill>
                <a:latin typeface="Ruge Boogie"/>
                <a:ea typeface="Ruge Boogie"/>
                <a:cs typeface="Ruge Boogie"/>
                <a:sym typeface="Ruge Boogie"/>
              </a:rPr>
              <a:t>study</a:t>
            </a:r>
          </a:p>
        </p:txBody>
      </p:sp>
      <p:sp>
        <p:nvSpPr>
          <p:cNvPr id="87" name="Shape 87"/>
          <p:cNvSpPr txBox="1">
            <a:spLocks noGrp="1"/>
          </p:cNvSpPr>
          <p:nvPr>
            <p:ph type="subTitle" idx="1"/>
          </p:nvPr>
        </p:nvSpPr>
        <p:spPr>
          <a:xfrm>
            <a:off x="1265275" y="4344381"/>
            <a:ext cx="7772400" cy="606000"/>
          </a:xfrm>
          <a:prstGeom prst="rect">
            <a:avLst/>
          </a:prstGeom>
        </p:spPr>
        <p:txBody>
          <a:bodyPr lIns="91425" tIns="91425" rIns="91425" bIns="91425" anchor="t" anchorCtr="0">
            <a:noAutofit/>
          </a:bodyPr>
          <a:lstStyle/>
          <a:p>
            <a:pPr>
              <a:spcBef>
                <a:spcPts val="0"/>
              </a:spcBef>
              <a:buNone/>
            </a:pPr>
            <a:r>
              <a:rPr lang="en" dirty="0">
                <a:solidFill>
                  <a:srgbClr val="FFFFFF"/>
                </a:solidFill>
              </a:rPr>
              <a:t>By:Rikkiela</a:t>
            </a:r>
            <a:r>
              <a:rPr lang="en" dirty="0" smtClean="0">
                <a:solidFill>
                  <a:srgbClr val="FFFFFF"/>
                </a:solidFill>
              </a:rPr>
              <a:t>,</a:t>
            </a:r>
            <a:r>
              <a:rPr lang="en-US" dirty="0" smtClean="0">
                <a:solidFill>
                  <a:srgbClr val="FFFFFF"/>
                </a:solidFill>
              </a:rPr>
              <a:t> </a:t>
            </a:r>
            <a:r>
              <a:rPr lang="en" dirty="0" smtClean="0">
                <a:solidFill>
                  <a:srgbClr val="FFFFFF"/>
                </a:solidFill>
              </a:rPr>
              <a:t>Julianna,</a:t>
            </a:r>
            <a:r>
              <a:rPr lang="en-US" dirty="0" smtClean="0">
                <a:solidFill>
                  <a:srgbClr val="FFFFFF"/>
                </a:solidFill>
              </a:rPr>
              <a:t> </a:t>
            </a:r>
            <a:r>
              <a:rPr lang="en" dirty="0" smtClean="0">
                <a:solidFill>
                  <a:srgbClr val="FFFFFF"/>
                </a:solidFill>
              </a:rPr>
              <a:t>and </a:t>
            </a:r>
            <a:r>
              <a:rPr lang="en" dirty="0">
                <a:solidFill>
                  <a:srgbClr val="FFFFFF"/>
                </a:solidFill>
              </a:rPr>
              <a:t>India</a:t>
            </a:r>
          </a:p>
        </p:txBody>
      </p:sp>
      <p:pic>
        <p:nvPicPr>
          <p:cNvPr id="2" name="The Real Flava 6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92349" y="1523989"/>
            <a:ext cx="812800" cy="812800"/>
          </a:xfrm>
          <a:prstGeom prst="rect">
            <a:avLst/>
          </a:prstGeom>
        </p:spPr>
      </p:pic>
      <p:pic>
        <p:nvPicPr>
          <p:cNvPr id="3" name="Sound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985949" y="-348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15" fill="hold"/>
                                        <p:tgtEl>
                                          <p:spTgt spid="3"/>
                                        </p:tgtEl>
                                      </p:cBhvr>
                                    </p:cmd>
                                  </p:childTnLst>
                                </p:cTn>
                              </p:par>
                            </p:childTnLst>
                          </p:cTn>
                        </p:par>
                        <p:par>
                          <p:cTn id="7" fill="hold">
                            <p:stCondLst>
                              <p:cond delay="8115"/>
                            </p:stCondLst>
                            <p:childTnLst>
                              <p:par>
                                <p:cTn id="8" presetID="1" presetClass="mediacall" presetSubtype="0" fill="hold" nodeType="afterEffect">
                                  <p:stCondLst>
                                    <p:cond delay="0"/>
                                  </p:stCondLst>
                                  <p:childTnLst>
                                    <p:cmd type="call" cmd="playFrom(0.0)">
                                      <p:cBhvr>
                                        <p:cTn id="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audio>
              <p:cMediaNode vol="9434" numSld="999">
                <p:cTn id="11"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755028" y="325298"/>
            <a:ext cx="6879600" cy="857400"/>
          </a:xfrm>
          <a:prstGeom prst="rect">
            <a:avLst/>
          </a:prstGeom>
        </p:spPr>
        <p:txBody>
          <a:bodyPr lIns="91425" tIns="91425" rIns="91425" bIns="91425"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0">
              <a:spcBef>
                <a:spcPts val="0"/>
              </a:spcBef>
              <a:buNone/>
            </a:pP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Rikkiela’s  </a:t>
            </a:r>
            <a:r>
              <a:rPr lang="e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(connections)</a:t>
            </a:r>
          </a:p>
        </p:txBody>
      </p:sp>
      <p:sp>
        <p:nvSpPr>
          <p:cNvPr id="162" name="Shape 162"/>
          <p:cNvSpPr txBox="1">
            <a:spLocks noGrp="1"/>
          </p:cNvSpPr>
          <p:nvPr>
            <p:ph type="body" idx="1"/>
          </p:nvPr>
        </p:nvSpPr>
        <p:spPr>
          <a:xfrm>
            <a:off x="457200" y="1200150"/>
            <a:ext cx="4038599" cy="3630300"/>
          </a:xfrm>
          <a:prstGeom prst="rect">
            <a:avLst/>
          </a:prstGeom>
        </p:spPr>
        <p:txBody>
          <a:bodyPr lIns="91425" tIns="91425" rIns="91425" bIns="91425" anchor="t" anchorCtr="0">
            <a:noAutofit/>
          </a:bodyPr>
          <a:lstStyle/>
          <a:p>
            <a:pPr lvl="0" algn="ctr" rtl="0">
              <a:spcBef>
                <a:spcPts val="0"/>
              </a:spcBef>
              <a:buNone/>
            </a:pPr>
            <a:r>
              <a:rPr lang="en">
                <a:solidFill>
                  <a:srgbClr val="FF00FF"/>
                </a:solidFill>
                <a:latin typeface="Ubuntu"/>
                <a:ea typeface="Ubuntu"/>
                <a:cs typeface="Ubuntu"/>
                <a:sym typeface="Ubuntu"/>
              </a:rPr>
              <a:t>When there was a new kid that came</a:t>
            </a:r>
          </a:p>
          <a:p>
            <a:pPr lvl="0" algn="ctr" rtl="0">
              <a:spcBef>
                <a:spcPts val="0"/>
              </a:spcBef>
              <a:buNone/>
            </a:pPr>
            <a:r>
              <a:rPr lang="en">
                <a:solidFill>
                  <a:srgbClr val="FF00FF"/>
                </a:solidFill>
                <a:latin typeface="Ubuntu"/>
                <a:ea typeface="Ubuntu"/>
                <a:cs typeface="Ubuntu"/>
                <a:sym typeface="Ubuntu"/>
              </a:rPr>
              <a:t>in my class I became her friend because if there is a new student comes in your class you should be that students friend. - Rikkiela</a:t>
            </a:r>
          </a:p>
          <a:p>
            <a:pPr lvl="0" algn="ctr" rtl="0">
              <a:spcBef>
                <a:spcPts val="0"/>
              </a:spcBef>
              <a:buNone/>
            </a:pPr>
            <a:endParaRPr/>
          </a:p>
        </p:txBody>
      </p:sp>
      <p:sp>
        <p:nvSpPr>
          <p:cNvPr id="163" name="Shape 163"/>
          <p:cNvSpPr txBox="1">
            <a:spLocks noGrp="1"/>
          </p:cNvSpPr>
          <p:nvPr>
            <p:ph type="body" idx="2"/>
          </p:nvPr>
        </p:nvSpPr>
        <p:spPr>
          <a:xfrm>
            <a:off x="4648200" y="1200150"/>
            <a:ext cx="4038599" cy="3630300"/>
          </a:xfrm>
          <a:prstGeom prst="rect">
            <a:avLst/>
          </a:prstGeom>
        </p:spPr>
        <p:txBody>
          <a:bodyPr lIns="91425" tIns="91425" rIns="91425" bIns="91425" anchor="t" anchorCtr="0">
            <a:noAutofit/>
          </a:bodyPr>
          <a:lstStyle/>
          <a:p>
            <a:pPr lvl="0" rtl="0">
              <a:spcBef>
                <a:spcPts val="0"/>
              </a:spcBef>
              <a:buNone/>
            </a:pPr>
            <a:endParaRPr/>
          </a:p>
        </p:txBody>
      </p:sp>
      <p:pic>
        <p:nvPicPr>
          <p:cNvPr id="164" name="Shape 164"/>
          <p:cNvPicPr preferRelativeResize="0"/>
          <p:nvPr/>
        </p:nvPicPr>
        <p:blipFill>
          <a:blip r:embed="rId5">
            <a:alphaModFix/>
          </a:blip>
          <a:stretch>
            <a:fillRect/>
          </a:stretch>
        </p:blipFill>
        <p:spPr>
          <a:xfrm>
            <a:off x="4648200" y="1373100"/>
            <a:ext cx="4038600" cy="2620023"/>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37143" y="17589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3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1084"/>
        </a:solidFill>
        <a:effectLst/>
      </p:bgPr>
    </p:bg>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57200" y="138428"/>
            <a:ext cx="6879600" cy="857400"/>
          </a:xfrm>
          <a:prstGeom prst="rect">
            <a:avLst/>
          </a:prstGeom>
        </p:spPr>
        <p:txBody>
          <a:bodyPr lIns="91425" tIns="91425" rIns="91425" bIns="91425" anchor="b" anchorCtr="0">
            <a:noAutofit/>
          </a:bodyPr>
          <a:lstStyle/>
          <a:p>
            <a:pPr>
              <a:spcBef>
                <a:spcPts val="0"/>
              </a:spcBef>
              <a:buNone/>
            </a:pPr>
            <a:r>
              <a:rPr lang="en">
                <a:latin typeface="Mystery Quest"/>
                <a:ea typeface="Mystery Quest"/>
                <a:cs typeface="Mystery Quest"/>
                <a:sym typeface="Mystery Quest"/>
              </a:rPr>
              <a:t>   Julianna’s Connections </a:t>
            </a:r>
          </a:p>
        </p:txBody>
      </p:sp>
      <p:sp>
        <p:nvSpPr>
          <p:cNvPr id="171" name="Shape 171"/>
          <p:cNvSpPr txBox="1"/>
          <p:nvPr/>
        </p:nvSpPr>
        <p:spPr>
          <a:xfrm>
            <a:off x="5661301" y="2053432"/>
            <a:ext cx="3482699" cy="2190900"/>
          </a:xfrm>
          <a:prstGeom prst="rect">
            <a:avLst/>
          </a:prstGeom>
          <a:noFill/>
          <a:ln>
            <a:noFill/>
          </a:ln>
        </p:spPr>
        <p:txBody>
          <a:bodyPr lIns="91425" tIns="91425" rIns="91425" bIns="91425" anchor="t" anchorCtr="0">
            <a:noAutofit/>
          </a:bodyPr>
          <a:lstStyle/>
          <a:p>
            <a:pPr>
              <a:spcBef>
                <a:spcPts val="0"/>
              </a:spcBef>
              <a:buNone/>
            </a:pPr>
            <a:r>
              <a:rPr lang="en" sz="2400" dirty="0">
                <a:solidFill>
                  <a:srgbClr val="12FFDE"/>
                </a:solidFill>
                <a:latin typeface="Mystery Quest"/>
                <a:ea typeface="Mystery Quest"/>
                <a:cs typeface="Mystery Quest"/>
                <a:sym typeface="Mystery Quest"/>
              </a:rPr>
              <a:t>This is a picture from our reunion.You might not see me but I was there.</a:t>
            </a:r>
          </a:p>
        </p:txBody>
      </p:sp>
      <p:pic>
        <p:nvPicPr>
          <p:cNvPr id="172" name="Shape 172"/>
          <p:cNvPicPr preferRelativeResize="0"/>
          <p:nvPr/>
        </p:nvPicPr>
        <p:blipFill>
          <a:blip r:embed="rId5">
            <a:alphaModFix/>
          </a:blip>
          <a:stretch>
            <a:fillRect/>
          </a:stretch>
        </p:blipFill>
        <p:spPr>
          <a:xfrm>
            <a:off x="262965" y="1172019"/>
            <a:ext cx="5291649" cy="365594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2120" y="17589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additive="base">
                                        <p:cTn id="7" dur="2300"/>
                                        <p:tgtEl>
                                          <p:spTgt spid="172"/>
                                        </p:tgtEl>
                                        <p:attrNameLst>
                                          <p:attrName>ppt_w</p:attrName>
                                        </p:attrNameLst>
                                      </p:cBhvr>
                                      <p:tavLst>
                                        <p:tav tm="0">
                                          <p:val>
                                            <p:strVal val="0"/>
                                          </p:val>
                                        </p:tav>
                                        <p:tav tm="100000">
                                          <p:val>
                                            <p:strVal val="#ppt_w"/>
                                          </p:val>
                                        </p:tav>
                                      </p:tavLst>
                                    </p:anim>
                                    <p:anim calcmode="lin" valueType="num">
                                      <p:cBhvr additive="base">
                                        <p:cTn id="8" dur="2300"/>
                                        <p:tgtEl>
                                          <p:spTgt spid="172"/>
                                        </p:tgtEl>
                                        <p:attrNameLst>
                                          <p:attrName>ppt_h</p:attrName>
                                        </p:attrNameLst>
                                      </p:cBhvr>
                                      <p:tavLst>
                                        <p:tav tm="0">
                                          <p:val>
                                            <p:strVal val="0"/>
                                          </p:val>
                                        </p:tav>
                                        <p:tav tm="100000">
                                          <p:val>
                                            <p:strVal val="#ppt_h"/>
                                          </p:val>
                                        </p:tav>
                                      </p:tavLst>
                                    </p:anim>
                                  </p:childTnLst>
                                </p:cTn>
                              </p:par>
                              <p:par>
                                <p:cTn id="9" presetID="8" presetClass="emph" presetSubtype="0" fill="hold" nodeType="withEffect">
                                  <p:stCondLst>
                                    <p:cond delay="0"/>
                                  </p:stCondLst>
                                  <p:childTnLst>
                                    <p:animRot by="-21600000">
                                      <p:cBhvr>
                                        <p:cTn id="10" dur="2400" fill="hold"/>
                                        <p:tgtEl>
                                          <p:spTgt spid="172"/>
                                        </p:tgtEl>
                                        <p:attrNameLst>
                                          <p:attrName>r</p:attrName>
                                        </p:attrNameLst>
                                      </p:cBhvr>
                                    </p:animRot>
                                  </p:childTnLst>
                                </p:cTn>
                              </p:par>
                            </p:childTnLst>
                          </p:cTn>
                        </p:par>
                        <p:par>
                          <p:cTn id="11" fill="hold">
                            <p:stCondLst>
                              <p:cond delay="2400"/>
                            </p:stCondLst>
                            <p:childTnLst>
                              <p:par>
                                <p:cTn id="12" presetID="2" presetClass="entr" presetSubtype="1" fill="hold" nodeType="afterEffect">
                                  <p:stCondLst>
                                    <p:cond delay="0"/>
                                  </p:stCondLst>
                                  <p:childTnLst>
                                    <p:set>
                                      <p:cBhvr>
                                        <p:cTn id="13" dur="1" fill="hold">
                                          <p:stCondLst>
                                            <p:cond delay="0"/>
                                          </p:stCondLst>
                                        </p:cTn>
                                        <p:tgtEl>
                                          <p:spTgt spid="171"/>
                                        </p:tgtEl>
                                        <p:attrNameLst>
                                          <p:attrName>style.visibility</p:attrName>
                                        </p:attrNameLst>
                                      </p:cBhvr>
                                      <p:to>
                                        <p:strVal val="visible"/>
                                      </p:to>
                                    </p:set>
                                    <p:anim calcmode="lin" valueType="num">
                                      <p:cBhvr additive="base">
                                        <p:cTn id="14" dur="200"/>
                                        <p:tgtEl>
                                          <p:spTgt spid="171"/>
                                        </p:tgtEl>
                                        <p:attrNameLst>
                                          <p:attrName>ppt_y</p:attrName>
                                        </p:attrNameLst>
                                      </p:cBhvr>
                                      <p:tavLst>
                                        <p:tav tm="0">
                                          <p:val>
                                            <p:strVal val="#ppt_y-1"/>
                                          </p:val>
                                        </p:tav>
                                        <p:tav tm="100000">
                                          <p:val>
                                            <p:strVal val="#ppt_y"/>
                                          </p:val>
                                        </p:tav>
                                      </p:tavLst>
                                    </p:anim>
                                  </p:childTnLst>
                                </p:cTn>
                              </p:par>
                            </p:childTnLst>
                          </p:cTn>
                        </p:par>
                        <p:par>
                          <p:cTn id="15" fill="hold">
                            <p:stCondLst>
                              <p:cond delay="2600"/>
                            </p:stCondLst>
                            <p:childTnLst>
                              <p:par>
                                <p:cTn id="16" presetID="1" presetClass="mediacall" presetSubtype="0" fill="hold" nodeType="afterEffect">
                                  <p:stCondLst>
                                    <p:cond delay="0"/>
                                  </p:stCondLst>
                                  <p:childTnLst>
                                    <p:cmd type="call" cmd="playFrom(0.0)">
                                      <p:cBhvr>
                                        <p:cTn id="17" dur="144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B008B"/>
        </a:solidFill>
        <a:effectLst/>
      </p:bgPr>
    </p:bg>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457200" y="205978"/>
            <a:ext cx="6879600" cy="857400"/>
          </a:xfrm>
          <a:prstGeom prst="rect">
            <a:avLst/>
          </a:prstGeom>
        </p:spPr>
        <p:txBody>
          <a:bodyPr lIns="91425" tIns="91425" rIns="91425" bIns="91425" anchor="b" anchorCtr="0">
            <a:noAutofit/>
          </a:bodyPr>
          <a:lstStyle/>
          <a:p>
            <a:pPr>
              <a:spcBef>
                <a:spcPts val="0"/>
              </a:spcBef>
              <a:buNone/>
            </a:pPr>
            <a:r>
              <a:rPr lang="en">
                <a:latin typeface="Mystery Quest"/>
                <a:ea typeface="Mystery Quest"/>
                <a:cs typeface="Mystery Quest"/>
                <a:sym typeface="Mystery Quest"/>
              </a:rPr>
              <a:t>   Julianna’s Connections continued </a:t>
            </a:r>
          </a:p>
        </p:txBody>
      </p:sp>
      <p:pic>
        <p:nvPicPr>
          <p:cNvPr id="178" name="Shape 178"/>
          <p:cNvPicPr preferRelativeResize="0"/>
          <p:nvPr/>
        </p:nvPicPr>
        <p:blipFill rotWithShape="1">
          <a:blip r:embed="rId5">
            <a:alphaModFix/>
          </a:blip>
          <a:srcRect l="860" t="8282" r="-859" b="33346"/>
          <a:stretch/>
        </p:blipFill>
        <p:spPr>
          <a:xfrm>
            <a:off x="790250" y="1358900"/>
            <a:ext cx="7041049" cy="326017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6830" y="237700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cBhvr additive="base">
                                        <p:cTn id="7" dur="1000"/>
                                        <p:tgtEl>
                                          <p:spTgt spid="178"/>
                                        </p:tgtEl>
                                        <p:attrNameLst>
                                          <p:attrName>ppt_y</p:attrName>
                                        </p:attrNameLst>
                                      </p:cBhvr>
                                      <p:tavLst>
                                        <p:tav tm="0">
                                          <p:val>
                                            <p:strVal val="#ppt_y-1"/>
                                          </p:val>
                                        </p:tav>
                                        <p:tav tm="100000">
                                          <p:val>
                                            <p:strVal val="#ppt_y"/>
                                          </p:val>
                                        </p:tav>
                                      </p:tavLst>
                                    </p:anim>
                                  </p:childTnLst>
                                </p:cTn>
                              </p:par>
                              <p:par>
                                <p:cTn id="8" presetID="8" presetClass="emph" presetSubtype="0" fill="hold" nodeType="withEffect">
                                  <p:stCondLst>
                                    <p:cond delay="0"/>
                                  </p:stCondLst>
                                  <p:childTnLst>
                                    <p:animRot by="-21600000">
                                      <p:cBhvr>
                                        <p:cTn id="9" dur="5000" fill="hold"/>
                                        <p:tgtEl>
                                          <p:spTgt spid="178"/>
                                        </p:tgtEl>
                                        <p:attrNameLst>
                                          <p:attrName>r</p:attrName>
                                        </p:attrNameLst>
                                      </p:cBhvr>
                                    </p:animRot>
                                  </p:childTnLst>
                                </p:cTn>
                              </p:par>
                            </p:childTnLst>
                          </p:cTn>
                        </p:par>
                        <p:par>
                          <p:cTn id="10" fill="hold">
                            <p:stCondLst>
                              <p:cond delay="5000"/>
                            </p:stCondLst>
                            <p:childTnLst>
                              <p:par>
                                <p:cTn id="11" presetID="2" presetClass="exit" presetSubtype="4" fill="hold" nodeType="afterEffect">
                                  <p:stCondLst>
                                    <p:cond delay="0"/>
                                  </p:stCondLst>
                                  <p:childTnLst>
                                    <p:anim calcmode="lin" valueType="num">
                                      <p:cBhvr additive="base">
                                        <p:cTn id="12" dur="5000"/>
                                        <p:tgtEl>
                                          <p:spTgt spid="178"/>
                                        </p:tgtEl>
                                        <p:attrNameLst>
                                          <p:attrName>ppt_y</p:attrName>
                                        </p:attrNameLst>
                                      </p:cBhvr>
                                      <p:tavLst>
                                        <p:tav tm="0">
                                          <p:val>
                                            <p:strVal val="#ppt_y"/>
                                          </p:val>
                                        </p:tav>
                                        <p:tav tm="100000">
                                          <p:val>
                                            <p:strVal val="#ppt_y+1"/>
                                          </p:val>
                                        </p:tav>
                                      </p:tavLst>
                                    </p:anim>
                                    <p:set>
                                      <p:cBhvr>
                                        <p:cTn id="13" dur="1" fill="hold">
                                          <p:stCondLst>
                                            <p:cond delay="5000"/>
                                          </p:stCondLst>
                                        </p:cTn>
                                        <p:tgtEl>
                                          <p:spTgt spid="178"/>
                                        </p:tgtEl>
                                        <p:attrNameLst>
                                          <p:attrName>style.visibility</p:attrName>
                                        </p:attrNameLst>
                                      </p:cBhvr>
                                      <p:to>
                                        <p:strVal val="hidden"/>
                                      </p:to>
                                    </p:set>
                                  </p:childTnLst>
                                </p:cTn>
                              </p:par>
                            </p:childTnLst>
                          </p:cTn>
                        </p:par>
                        <p:par>
                          <p:cTn id="14" fill="hold">
                            <p:stCondLst>
                              <p:cond delay="10001"/>
                            </p:stCondLst>
                            <p:childTnLst>
                              <p:par>
                                <p:cTn id="15" presetID="1" presetClass="mediacall" presetSubtype="0" fill="hold" nodeType="afterEffect">
                                  <p:stCondLst>
                                    <p:cond delay="0"/>
                                  </p:stCondLst>
                                  <p:childTnLst>
                                    <p:cmd type="call" cmd="playFrom(0.0)">
                                      <p:cBhvr>
                                        <p:cTn id="16" dur="132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457200" y="205978"/>
            <a:ext cx="6879600" cy="857400"/>
          </a:xfrm>
          <a:prstGeom prst="rect">
            <a:avLst/>
          </a:prstGeom>
        </p:spPr>
        <p:txBody>
          <a:bodyPr lIns="91425" tIns="91425" rIns="91425" bIns="91425" anchor="b" anchorCtr="0">
            <a:noAutofit/>
          </a:bodyPr>
          <a:lstStyle/>
          <a:p>
            <a:pPr>
              <a:spcBef>
                <a:spcPts val="0"/>
              </a:spcBef>
              <a:buNone/>
            </a:pPr>
            <a:r>
              <a:rPr lang="en" sz="4800">
                <a:solidFill>
                  <a:srgbClr val="000000"/>
                </a:solidFill>
              </a:rPr>
              <a:t>So What Big Deal(s)</a:t>
            </a:r>
          </a:p>
        </p:txBody>
      </p:sp>
      <p:sp>
        <p:nvSpPr>
          <p:cNvPr id="184" name="Shape 184"/>
          <p:cNvSpPr txBox="1">
            <a:spLocks noGrp="1"/>
          </p:cNvSpPr>
          <p:nvPr>
            <p:ph type="body" idx="1"/>
          </p:nvPr>
        </p:nvSpPr>
        <p:spPr>
          <a:xfrm>
            <a:off x="457200" y="1200150"/>
            <a:ext cx="4038599" cy="3630300"/>
          </a:xfrm>
          <a:prstGeom prst="rect">
            <a:avLst/>
          </a:prstGeom>
        </p:spPr>
        <p:txBody>
          <a:bodyPr lIns="91425" tIns="91425" rIns="91425" bIns="91425" anchor="t" anchorCtr="0">
            <a:noAutofit/>
          </a:bodyPr>
          <a:lstStyle/>
          <a:p>
            <a:pPr rtl="0">
              <a:spcBef>
                <a:spcPts val="0"/>
              </a:spcBef>
              <a:buNone/>
            </a:pPr>
            <a:r>
              <a:rPr lang="en">
                <a:solidFill>
                  <a:srgbClr val="000000"/>
                </a:solidFill>
                <a:latin typeface="Lobster"/>
                <a:ea typeface="Lobster"/>
                <a:cs typeface="Lobster"/>
                <a:sym typeface="Lobster"/>
              </a:rPr>
              <a:t>After this ,study learning about Jacqueline Woodson I learned how Jacqueline Woodson can relate to the realistic books,poems,stories,</a:t>
            </a:r>
          </a:p>
          <a:p>
            <a:pPr>
              <a:spcBef>
                <a:spcPts val="0"/>
              </a:spcBef>
              <a:buNone/>
            </a:pPr>
            <a:r>
              <a:rPr lang="en">
                <a:solidFill>
                  <a:srgbClr val="000000"/>
                </a:solidFill>
                <a:latin typeface="Lobster"/>
                <a:ea typeface="Lobster"/>
                <a:cs typeface="Lobster"/>
                <a:sym typeface="Lobster"/>
              </a:rPr>
              <a:t>and cultural background.-India</a:t>
            </a:r>
          </a:p>
        </p:txBody>
      </p:sp>
      <p:sp>
        <p:nvSpPr>
          <p:cNvPr id="185" name="Shape 185"/>
          <p:cNvSpPr txBox="1">
            <a:spLocks noGrp="1"/>
          </p:cNvSpPr>
          <p:nvPr>
            <p:ph type="body" idx="2"/>
          </p:nvPr>
        </p:nvSpPr>
        <p:spPr>
          <a:xfrm>
            <a:off x="4798075" y="1200150"/>
            <a:ext cx="4038599" cy="3630300"/>
          </a:xfrm>
          <a:prstGeom prst="rect">
            <a:avLst/>
          </a:prstGeom>
        </p:spPr>
        <p:txBody>
          <a:bodyPr lIns="91425" tIns="91425" rIns="91425" bIns="91425" anchor="t" anchorCtr="0">
            <a:noAutofit/>
          </a:bodyPr>
          <a:lstStyle/>
          <a:p>
            <a:pPr rtl="0">
              <a:spcBef>
                <a:spcPts val="0"/>
              </a:spcBef>
              <a:buNone/>
            </a:pPr>
            <a:endParaRPr>
              <a:solidFill>
                <a:srgbClr val="000000"/>
              </a:solidFill>
            </a:endParaRPr>
          </a:p>
          <a:p>
            <a:pPr rtl="0">
              <a:spcBef>
                <a:spcPts val="0"/>
              </a:spcBef>
              <a:buNone/>
            </a:pPr>
            <a:endParaRPr>
              <a:solidFill>
                <a:srgbClr val="000000"/>
              </a:solidFill>
            </a:endParaRPr>
          </a:p>
          <a:p>
            <a:pPr rtl="0">
              <a:spcBef>
                <a:spcPts val="0"/>
              </a:spcBef>
              <a:buNone/>
            </a:pPr>
            <a:endParaRPr>
              <a:solidFill>
                <a:srgbClr val="000000"/>
              </a:solidFill>
            </a:endParaRPr>
          </a:p>
          <a:p>
            <a:pPr rtl="0">
              <a:spcBef>
                <a:spcPts val="0"/>
              </a:spcBef>
              <a:buNone/>
            </a:pPr>
            <a:endParaRPr>
              <a:solidFill>
                <a:srgbClr val="000000"/>
              </a:solidFill>
            </a:endParaRPr>
          </a:p>
          <a:p>
            <a:pPr rtl="0">
              <a:spcBef>
                <a:spcPts val="0"/>
              </a:spcBef>
              <a:buNone/>
            </a:pPr>
            <a:endParaRPr>
              <a:solidFill>
                <a:srgbClr val="000000"/>
              </a:solidFill>
            </a:endParaRPr>
          </a:p>
          <a:p>
            <a:pPr rtl="0">
              <a:spcBef>
                <a:spcPts val="0"/>
              </a:spcBef>
              <a:buNone/>
            </a:pPr>
            <a:endParaRPr>
              <a:solidFill>
                <a:srgbClr val="000000"/>
              </a:solidFill>
            </a:endParaRPr>
          </a:p>
          <a:p>
            <a:pPr rtl="0">
              <a:spcBef>
                <a:spcPts val="0"/>
              </a:spcBef>
              <a:buNone/>
            </a:pPr>
            <a:endParaRPr>
              <a:solidFill>
                <a:srgbClr val="000000"/>
              </a:solidFill>
            </a:endParaRPr>
          </a:p>
          <a:p>
            <a:pPr>
              <a:spcBef>
                <a:spcPts val="0"/>
              </a:spcBef>
              <a:buNone/>
            </a:pPr>
            <a:endParaRPr>
              <a:solidFill>
                <a:srgbClr val="000000"/>
              </a:solidFill>
            </a:endParaRPr>
          </a:p>
        </p:txBody>
      </p:sp>
      <p:sp>
        <p:nvSpPr>
          <p:cNvPr id="186" name="Shape 186"/>
          <p:cNvSpPr/>
          <p:nvPr/>
        </p:nvSpPr>
        <p:spPr>
          <a:xfrm>
            <a:off x="5521550" y="1522200"/>
            <a:ext cx="3492899" cy="2943899"/>
          </a:xfrm>
          <a:prstGeom prst="doubleWave">
            <a:avLst>
              <a:gd name="adj1" fmla="val 6250"/>
              <a:gd name="adj2" fmla="val 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87" name="Shape 187"/>
          <p:cNvSpPr txBox="1"/>
          <p:nvPr/>
        </p:nvSpPr>
        <p:spPr>
          <a:xfrm>
            <a:off x="5820500" y="1863975"/>
            <a:ext cx="2039699" cy="1336499"/>
          </a:xfrm>
          <a:prstGeom prst="rect">
            <a:avLst/>
          </a:prstGeom>
          <a:noFill/>
          <a:ln>
            <a:noFill/>
          </a:ln>
        </p:spPr>
        <p:txBody>
          <a:bodyPr lIns="91425" tIns="91425" rIns="91425" bIns="91425" anchor="t" anchorCtr="0">
            <a:noAutofit/>
          </a:bodyPr>
          <a:lstStyle/>
          <a:p>
            <a:pPr>
              <a:spcBef>
                <a:spcPts val="0"/>
              </a:spcBef>
              <a:buNone/>
            </a:pPr>
            <a:r>
              <a:rPr lang="en" sz="1600"/>
              <a:t>We  love J.W because she is the most amazing writer/author we  have ever heard of!Thank you for learning </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13406" y="1457575"/>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091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900FF"/>
        </a:solidFill>
        <a:effectLst/>
      </p:bgPr>
    </p:bg>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396900" y="0"/>
            <a:ext cx="8350200" cy="939599"/>
          </a:xfrm>
          <a:prstGeom prst="rect">
            <a:avLst/>
          </a:prstGeom>
        </p:spPr>
        <p:txBody>
          <a:bodyPr lIns="91425" tIns="91425" rIns="91425" bIns="91425" anchor="b" anchorCtr="0">
            <a:noAutofit/>
          </a:bodyPr>
          <a:lstStyle/>
          <a:p>
            <a:pPr marL="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1828800" indent="0" rtl="0">
              <a:spcBef>
                <a:spcPts val="0"/>
              </a:spcBef>
              <a:buNone/>
            </a:pPr>
            <a:endParaRPr sz="6000">
              <a:solidFill>
                <a:srgbClr val="FFFFFF"/>
              </a:solidFill>
            </a:endParaRPr>
          </a:p>
          <a:p>
            <a:pPr marL="0" indent="0" algn="l" rtl="0">
              <a:spcBef>
                <a:spcPts val="0"/>
              </a:spcBef>
              <a:buNone/>
            </a:pPr>
            <a:r>
              <a:rPr lang="en" sz="6000">
                <a:solidFill>
                  <a:srgbClr val="FFFFFF"/>
                </a:solidFill>
                <a:latin typeface="Pacifico"/>
                <a:ea typeface="Pacifico"/>
                <a:cs typeface="Pacifico"/>
                <a:sym typeface="Pacifico"/>
              </a:rPr>
              <a:t>									</a:t>
            </a:r>
          </a:p>
        </p:txBody>
      </p:sp>
      <p:sp>
        <p:nvSpPr>
          <p:cNvPr id="93" name="Shape 93"/>
          <p:cNvSpPr txBox="1">
            <a:spLocks noGrp="1"/>
          </p:cNvSpPr>
          <p:nvPr>
            <p:ph type="body" idx="1"/>
          </p:nvPr>
        </p:nvSpPr>
        <p:spPr>
          <a:xfrm>
            <a:off x="1305775" y="1200150"/>
            <a:ext cx="3089100" cy="3630300"/>
          </a:xfrm>
          <a:prstGeom prst="rect">
            <a:avLst/>
          </a:prstGeom>
        </p:spPr>
        <p:txBody>
          <a:bodyPr lIns="91425" tIns="91425" rIns="91425" bIns="91425" anchor="t" anchorCtr="0">
            <a:noAutofit/>
          </a:bodyPr>
          <a:lstStyle/>
          <a:p>
            <a:pPr>
              <a:spcBef>
                <a:spcPts val="0"/>
              </a:spcBef>
              <a:buNone/>
            </a:pPr>
            <a:endParaRPr sz="3600">
              <a:solidFill>
                <a:srgbClr val="000000"/>
              </a:solidFill>
              <a:latin typeface="Ruge Boogie"/>
              <a:ea typeface="Ruge Boogie"/>
              <a:cs typeface="Ruge Boogie"/>
              <a:sym typeface="Ruge Boogie"/>
            </a:endParaRPr>
          </a:p>
        </p:txBody>
      </p:sp>
      <p:sp>
        <p:nvSpPr>
          <p:cNvPr id="94" name="Shape 94"/>
          <p:cNvSpPr txBox="1">
            <a:spLocks noGrp="1"/>
          </p:cNvSpPr>
          <p:nvPr>
            <p:ph type="body" idx="2"/>
          </p:nvPr>
        </p:nvSpPr>
        <p:spPr>
          <a:xfrm>
            <a:off x="4661350" y="1077425"/>
            <a:ext cx="4038599" cy="4066199"/>
          </a:xfrm>
          <a:prstGeom prst="rect">
            <a:avLst/>
          </a:prstGeom>
        </p:spPr>
        <p:txBody>
          <a:bodyPr lIns="91425" tIns="91425" rIns="91425" bIns="91425" anchor="t" anchorCtr="0">
            <a:noAutofit/>
          </a:bodyPr>
          <a:lstStyle/>
          <a:p>
            <a:pPr rtl="0">
              <a:spcBef>
                <a:spcPts val="0"/>
              </a:spcBef>
              <a:buNone/>
            </a:pPr>
            <a:r>
              <a:rPr lang="en" u="sng">
                <a:solidFill>
                  <a:srgbClr val="F3F3F3"/>
                </a:solidFill>
                <a:latin typeface="Lobster Two"/>
                <a:ea typeface="Lobster Two"/>
                <a:cs typeface="Lobster Two"/>
                <a:sym typeface="Lobster Two"/>
              </a:rPr>
              <a:t>Unity</a:t>
            </a:r>
            <a:r>
              <a:rPr lang="en">
                <a:solidFill>
                  <a:srgbClr val="F3F3F3"/>
                </a:solidFill>
                <a:latin typeface="Lobster Two"/>
                <a:ea typeface="Lobster Two"/>
                <a:cs typeface="Lobster Two"/>
                <a:sym typeface="Lobster Two"/>
              </a:rPr>
              <a:t>-To Communicate and come together despite our race  or other differences.</a:t>
            </a:r>
          </a:p>
          <a:p>
            <a:pPr rtl="0">
              <a:spcBef>
                <a:spcPts val="0"/>
              </a:spcBef>
              <a:buNone/>
            </a:pPr>
            <a:endParaRPr>
              <a:solidFill>
                <a:srgbClr val="F3F3F3"/>
              </a:solidFill>
              <a:latin typeface="Lobster Two"/>
              <a:ea typeface="Lobster Two"/>
              <a:cs typeface="Lobster Two"/>
              <a:sym typeface="Lobster Two"/>
            </a:endParaRPr>
          </a:p>
          <a:p>
            <a:pPr rtl="0">
              <a:spcBef>
                <a:spcPts val="0"/>
              </a:spcBef>
              <a:buNone/>
            </a:pPr>
            <a:r>
              <a:rPr lang="en">
                <a:solidFill>
                  <a:srgbClr val="F3F3F3"/>
                </a:solidFill>
                <a:latin typeface="Lobster Two"/>
                <a:ea typeface="Lobster Two"/>
                <a:cs typeface="Lobster Two"/>
                <a:sym typeface="Lobster Two"/>
              </a:rPr>
              <a:t>When everyone sticks together, when there is hardships between us.</a:t>
            </a:r>
          </a:p>
          <a:p>
            <a:pPr rtl="0">
              <a:spcBef>
                <a:spcPts val="0"/>
              </a:spcBef>
              <a:buNone/>
            </a:pPr>
            <a:endParaRPr>
              <a:solidFill>
                <a:srgbClr val="F3F3F3"/>
              </a:solidFill>
            </a:endParaRPr>
          </a:p>
          <a:p>
            <a:pPr>
              <a:spcBef>
                <a:spcPts val="0"/>
              </a:spcBef>
              <a:buNone/>
            </a:pPr>
            <a:endParaRPr>
              <a:solidFill>
                <a:srgbClr val="F3F3F3"/>
              </a:solidFill>
              <a:latin typeface="Lobster Two"/>
              <a:ea typeface="Lobster Two"/>
              <a:cs typeface="Lobster Two"/>
              <a:sym typeface="Lobster Two"/>
            </a:endParaRPr>
          </a:p>
        </p:txBody>
      </p:sp>
      <p:pic>
        <p:nvPicPr>
          <p:cNvPr id="95" name="Shape 95"/>
          <p:cNvPicPr preferRelativeResize="0"/>
          <p:nvPr/>
        </p:nvPicPr>
        <p:blipFill>
          <a:blip r:embed="rId5">
            <a:alphaModFix/>
          </a:blip>
          <a:stretch>
            <a:fillRect/>
          </a:stretch>
        </p:blipFill>
        <p:spPr>
          <a:xfrm>
            <a:off x="1305775" y="1194225"/>
            <a:ext cx="3089099" cy="3745024"/>
          </a:xfrm>
          <a:prstGeom prst="rect">
            <a:avLst/>
          </a:prstGeom>
          <a:noFill/>
          <a:ln>
            <a:noFill/>
          </a:ln>
        </p:spPr>
      </p:pic>
      <p:pic>
        <p:nvPicPr>
          <p:cNvPr id="96" name="Shape 96"/>
          <p:cNvPicPr preferRelativeResize="0"/>
          <p:nvPr/>
        </p:nvPicPr>
        <p:blipFill>
          <a:blip r:embed="rId6">
            <a:alphaModFix/>
          </a:blip>
          <a:stretch>
            <a:fillRect/>
          </a:stretch>
        </p:blipFill>
        <p:spPr>
          <a:xfrm>
            <a:off x="3323500" y="244275"/>
            <a:ext cx="2743200" cy="69532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79805" y="939600"/>
            <a:ext cx="812800" cy="1890225"/>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1000"/>
                                        <p:tgtEl>
                                          <p:spTgt spid="95"/>
                                        </p:tgtEl>
                                        <p:attrNameLst>
                                          <p:attrName>ppt_y</p:attrName>
                                        </p:attrNameLst>
                                      </p:cBhvr>
                                      <p:tavLst>
                                        <p:tav tm="0">
                                          <p:val>
                                            <p:strVal val="#ppt_y-1"/>
                                          </p:val>
                                        </p:tav>
                                        <p:tav tm="100000">
                                          <p:val>
                                            <p:strVal val="#ppt_y"/>
                                          </p:val>
                                        </p:tav>
                                      </p:tavLst>
                                    </p:anim>
                                  </p:childTnLst>
                                </p:cTn>
                              </p:par>
                              <p:par>
                                <p:cTn id="8" presetID="8" presetClass="emph" presetSubtype="0" fill="hold" nodeType="withEffect">
                                  <p:stCondLst>
                                    <p:cond delay="0"/>
                                  </p:stCondLst>
                                  <p:childTnLst>
                                    <p:animRot by="-21600000">
                                      <p:cBhvr>
                                        <p:cTn id="9" dur="1000" fill="hold"/>
                                        <p:tgtEl>
                                          <p:spTgt spid="95"/>
                                        </p:tgtEl>
                                        <p:attrNameLst>
                                          <p:attrName>r</p:attrName>
                                        </p:attrNameLst>
                                      </p:cBhvr>
                                    </p:animRo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54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1084"/>
        </a:solidFill>
        <a:effectLst/>
      </p:bgPr>
    </p:bg>
    <p:spTree>
      <p:nvGrpSpPr>
        <p:cNvPr id="1" name="Shape 100"/>
        <p:cNvGrpSpPr/>
        <p:nvPr/>
      </p:nvGrpSpPr>
      <p:grpSpPr>
        <a:xfrm>
          <a:off x="0" y="0"/>
          <a:ext cx="0" cy="0"/>
          <a:chOff x="0" y="0"/>
          <a:chExt cx="0" cy="0"/>
        </a:xfrm>
      </p:grpSpPr>
      <p:sp>
        <p:nvSpPr>
          <p:cNvPr id="101" name="Shape 101"/>
          <p:cNvSpPr txBox="1"/>
          <p:nvPr/>
        </p:nvSpPr>
        <p:spPr>
          <a:xfrm>
            <a:off x="304175" y="-67525"/>
            <a:ext cx="8288700" cy="1118100"/>
          </a:xfrm>
          <a:prstGeom prst="rect">
            <a:avLst/>
          </a:prstGeom>
          <a:noFill/>
          <a:ln>
            <a:noFill/>
          </a:ln>
        </p:spPr>
        <p:txBody>
          <a:bodyPr lIns="91425" tIns="91425" rIns="91425" bIns="91425" anchor="t" anchorCtr="0">
            <a:noAutofit/>
          </a:bodyPr>
          <a:lstStyle/>
          <a:p>
            <a:pPr algn="ctr">
              <a:spcBef>
                <a:spcPts val="0"/>
              </a:spcBef>
              <a:buNone/>
            </a:pPr>
            <a:r>
              <a:rPr lang="en" sz="3600">
                <a:solidFill>
                  <a:srgbClr val="00FFFF"/>
                </a:solidFill>
                <a:latin typeface="Pacifico"/>
                <a:ea typeface="Pacifico"/>
                <a:cs typeface="Pacifico"/>
                <a:sym typeface="Pacifico"/>
              </a:rPr>
              <a:t> Peace  Locomotion     </a:t>
            </a:r>
          </a:p>
        </p:txBody>
      </p:sp>
      <p:sp>
        <p:nvSpPr>
          <p:cNvPr id="102" name="Shape 102"/>
          <p:cNvSpPr txBox="1"/>
          <p:nvPr/>
        </p:nvSpPr>
        <p:spPr>
          <a:xfrm rot="10800000">
            <a:off x="7596000" y="3802650"/>
            <a:ext cx="1547999" cy="50099"/>
          </a:xfrm>
          <a:prstGeom prst="rect">
            <a:avLst/>
          </a:prstGeom>
          <a:noFill/>
          <a:ln>
            <a:noFill/>
          </a:ln>
        </p:spPr>
        <p:txBody>
          <a:bodyPr lIns="91425" tIns="91425" rIns="91425" bIns="91425" anchor="t" anchorCtr="0">
            <a:noAutofit/>
          </a:bodyPr>
          <a:lstStyle/>
          <a:p>
            <a:pPr marL="457200" lvl="0" indent="-317500">
              <a:spcBef>
                <a:spcPts val="0"/>
              </a:spcBef>
              <a:buClr>
                <a:srgbClr val="000000"/>
              </a:buClr>
              <a:buFont typeface="Arial"/>
              <a:buChar char="-"/>
            </a:pPr>
            <a:endParaRPr/>
          </a:p>
        </p:txBody>
      </p:sp>
      <p:sp>
        <p:nvSpPr>
          <p:cNvPr id="103" name="Shape 103"/>
          <p:cNvSpPr txBox="1"/>
          <p:nvPr/>
        </p:nvSpPr>
        <p:spPr>
          <a:xfrm>
            <a:off x="457200" y="3672675"/>
            <a:ext cx="2472899" cy="1470899"/>
          </a:xfrm>
          <a:prstGeom prst="rect">
            <a:avLst/>
          </a:prstGeom>
          <a:noFill/>
          <a:ln>
            <a:noFill/>
          </a:ln>
        </p:spPr>
        <p:txBody>
          <a:bodyPr lIns="91425" tIns="91425" rIns="91425" bIns="91425" anchor="t" anchorCtr="0">
            <a:noAutofit/>
          </a:bodyPr>
          <a:lstStyle/>
          <a:p>
            <a:pPr lvl="0" rtl="0">
              <a:spcBef>
                <a:spcPts val="0"/>
              </a:spcBef>
              <a:buNone/>
            </a:pPr>
            <a:endParaRPr sz="1800">
              <a:latin typeface="Aladin"/>
              <a:ea typeface="Aladin"/>
              <a:cs typeface="Aladin"/>
              <a:sym typeface="Aladin"/>
            </a:endParaRPr>
          </a:p>
        </p:txBody>
      </p:sp>
      <p:sp>
        <p:nvSpPr>
          <p:cNvPr id="104" name="Shape 104"/>
          <p:cNvSpPr txBox="1"/>
          <p:nvPr/>
        </p:nvSpPr>
        <p:spPr>
          <a:xfrm>
            <a:off x="5046071" y="1403325"/>
            <a:ext cx="3344099" cy="2063700"/>
          </a:xfrm>
          <a:prstGeom prst="rect">
            <a:avLst/>
          </a:prstGeom>
          <a:noFill/>
          <a:ln>
            <a:noFill/>
          </a:ln>
        </p:spPr>
        <p:txBody>
          <a:bodyPr lIns="91425" tIns="91425" rIns="91425" bIns="91425" anchor="t" anchorCtr="0">
            <a:noAutofit/>
          </a:bodyPr>
          <a:lstStyle/>
          <a:p>
            <a:pPr marL="457200" indent="457200" rtl="0">
              <a:spcBef>
                <a:spcPts val="0"/>
              </a:spcBef>
              <a:buNone/>
            </a:pPr>
            <a:r>
              <a:rPr lang="en" sz="2600" dirty="0">
                <a:solidFill>
                  <a:srgbClr val="FFFFFF"/>
                </a:solidFill>
                <a:latin typeface="Sunshiney"/>
                <a:ea typeface="Sunshiney"/>
                <a:cs typeface="Sunshiney"/>
                <a:sym typeface="Sunshiney"/>
              </a:rPr>
              <a:t>We took this quote from Peace  Locomotion  because you have to have peace to have unity.page 40-41.</a:t>
            </a:r>
          </a:p>
          <a:p>
            <a:pPr>
              <a:spcBef>
                <a:spcPts val="0"/>
              </a:spcBef>
              <a:buNone/>
            </a:pPr>
            <a:r>
              <a:rPr lang="en" sz="2600" dirty="0">
                <a:solidFill>
                  <a:srgbClr val="FFFFFF"/>
                </a:solidFill>
                <a:latin typeface="Sunshiney"/>
                <a:ea typeface="Sunshiney"/>
                <a:cs typeface="Sunshiney"/>
                <a:sym typeface="Sunshiney"/>
              </a:rPr>
              <a:t> </a:t>
            </a:r>
            <a:r>
              <a:rPr lang="en" sz="2400" dirty="0">
                <a:solidFill>
                  <a:srgbClr val="00FFFF"/>
                </a:solidFill>
                <a:latin typeface="Sunshiney"/>
                <a:ea typeface="Sunshiney"/>
                <a:cs typeface="Sunshiney"/>
                <a:sym typeface="Sunshiney"/>
              </a:rPr>
              <a:t>   </a:t>
            </a:r>
          </a:p>
        </p:txBody>
      </p:sp>
      <p:pic>
        <p:nvPicPr>
          <p:cNvPr id="105" name="Shape 105"/>
          <p:cNvPicPr preferRelativeResize="0"/>
          <p:nvPr/>
        </p:nvPicPr>
        <p:blipFill>
          <a:blip r:embed="rId5">
            <a:alphaModFix/>
          </a:blip>
          <a:stretch>
            <a:fillRect/>
          </a:stretch>
        </p:blipFill>
        <p:spPr>
          <a:xfrm>
            <a:off x="304175" y="1198344"/>
            <a:ext cx="4301404" cy="3226074"/>
          </a:xfrm>
          <a:prstGeom prst="rect">
            <a:avLst/>
          </a:prstGeom>
          <a:noFill/>
          <a:ln>
            <a:noFill/>
          </a:ln>
        </p:spPr>
      </p:pic>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50761" y="185409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2800"/>
                                        <p:tgtEl>
                                          <p:spTgt spid="101"/>
                                        </p:tgtEl>
                                      </p:cBhvr>
                                    </p:animEffect>
                                  </p:childTnLst>
                                </p:cTn>
                              </p:par>
                              <p:par>
                                <p:cTn id="8" presetID="1" presetClass="mediacall" presetSubtype="0" fill="hold" nodeType="withEffect">
                                  <p:stCondLst>
                                    <p:cond delay="0"/>
                                  </p:stCondLst>
                                  <p:childTnLst>
                                    <p:cmd type="call" cmd="playFrom(0.0)">
                                      <p:cBhvr>
                                        <p:cTn id="9" dur="7615" fill="hold"/>
                                        <p:tgtEl>
                                          <p:spTgt spid="3"/>
                                        </p:tgtEl>
                                      </p:cBhvr>
                                    </p:cmd>
                                  </p:childTnLst>
                                </p:cTn>
                              </p:par>
                            </p:childTnLst>
                          </p:cTn>
                        </p:par>
                        <p:par>
                          <p:cTn id="10" fill="hold">
                            <p:stCondLst>
                              <p:cond delay="7615"/>
                            </p:stCondLst>
                            <p:childTnLst>
                              <p:par>
                                <p:cTn id="11" presetID="2" presetClass="entr" presetSubtype="1"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additive="base">
                                        <p:cTn id="13" dur="800"/>
                                        <p:tgtEl>
                                          <p:spTgt spid="105"/>
                                        </p:tgtEl>
                                        <p:attrNameLst>
                                          <p:attrName>ppt_y</p:attrName>
                                        </p:attrNameLst>
                                      </p:cBhvr>
                                      <p:tavLst>
                                        <p:tav tm="0">
                                          <p:val>
                                            <p:strVal val="#ppt_y-1"/>
                                          </p:val>
                                        </p:tav>
                                        <p:tav tm="100000">
                                          <p:val>
                                            <p:strVal val="#ppt_y"/>
                                          </p:val>
                                        </p:tav>
                                      </p:tavLst>
                                    </p:anim>
                                  </p:childTnLst>
                                </p:cTn>
                              </p:par>
                            </p:childTnLst>
                          </p:cTn>
                        </p:par>
                        <p:par>
                          <p:cTn id="14" fill="hold">
                            <p:stCondLst>
                              <p:cond delay="8415"/>
                            </p:stCondLst>
                            <p:childTnLst>
                              <p:par>
                                <p:cTn id="15" presetID="8" presetClass="emph" presetSubtype="0" fill="hold" nodeType="afterEffect">
                                  <p:stCondLst>
                                    <p:cond delay="0"/>
                                  </p:stCondLst>
                                  <p:childTnLst>
                                    <p:animRot by="-21600000">
                                      <p:cBhvr>
                                        <p:cTn id="16" dur="1000" fill="hold"/>
                                        <p:tgtEl>
                                          <p:spTgt spid="105"/>
                                        </p:tgtEl>
                                        <p:attrNameLst>
                                          <p:attrName>r</p:attrName>
                                        </p:attrNameLst>
                                      </p:cBhvr>
                                    </p:animRot>
                                  </p:childTnLst>
                                </p:cTn>
                              </p:par>
                            </p:childTnLst>
                          </p:cTn>
                        </p:par>
                        <p:par>
                          <p:cTn id="17" fill="hold">
                            <p:stCondLst>
                              <p:cond delay="9415"/>
                            </p:stCondLst>
                            <p:childTnLst>
                              <p:par>
                                <p:cTn id="18" presetID="2" presetClass="exit" presetSubtype="4" fill="hold" nodeType="afterEffect">
                                  <p:stCondLst>
                                    <p:cond delay="0"/>
                                  </p:stCondLst>
                                  <p:childTnLst>
                                    <p:anim calcmode="lin" valueType="num">
                                      <p:cBhvr additive="base">
                                        <p:cTn id="19" dur="2100"/>
                                        <p:tgtEl>
                                          <p:spTgt spid="105"/>
                                        </p:tgtEl>
                                        <p:attrNameLst>
                                          <p:attrName>ppt_y</p:attrName>
                                        </p:attrNameLst>
                                      </p:cBhvr>
                                      <p:tavLst>
                                        <p:tav tm="0">
                                          <p:val>
                                            <p:strVal val="#ppt_y"/>
                                          </p:val>
                                        </p:tav>
                                        <p:tav tm="100000">
                                          <p:val>
                                            <p:strVal val="#ppt_y+1"/>
                                          </p:val>
                                        </p:tav>
                                      </p:tavLst>
                                    </p:anim>
                                    <p:set>
                                      <p:cBhvr>
                                        <p:cTn id="20" dur="1" fill="hold">
                                          <p:stCondLst>
                                            <p:cond delay="2100"/>
                                          </p:stCondLst>
                                        </p:cTn>
                                        <p:tgtEl>
                                          <p:spTgt spid="105"/>
                                        </p:tgtEl>
                                        <p:attrNameLst>
                                          <p:attrName>style.visibility</p:attrName>
                                        </p:attrNameLst>
                                      </p:cBhvr>
                                      <p:to>
                                        <p:strVal val="hidden"/>
                                      </p:to>
                                    </p:set>
                                  </p:childTnLst>
                                </p:cTn>
                              </p:par>
                            </p:childTnLst>
                          </p:cTn>
                        </p:par>
                        <p:par>
                          <p:cTn id="21" fill="hold">
                            <p:stCondLst>
                              <p:cond delay="11516"/>
                            </p:stCondLst>
                            <p:childTnLst>
                              <p:par>
                                <p:cTn id="22" presetID="2" presetClass="entr" presetSubtype="2"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 calcmode="lin" valueType="num">
                                      <p:cBhvr additive="base">
                                        <p:cTn id="24" dur="1800"/>
                                        <p:tgtEl>
                                          <p:spTgt spid="105"/>
                                        </p:tgtEl>
                                        <p:attrNameLst>
                                          <p:attrName>ppt_x</p:attrName>
                                        </p:attrNameLst>
                                      </p:cBhvr>
                                      <p:tavLst>
                                        <p:tav tm="0">
                                          <p:val>
                                            <p:strVal val="#ppt_x+1"/>
                                          </p:val>
                                        </p:tav>
                                        <p:tav tm="100000">
                                          <p:val>
                                            <p:strVal val="#ppt_x"/>
                                          </p:val>
                                        </p:tav>
                                      </p:tavLst>
                                    </p:anim>
                                  </p:childTnLst>
                                </p:cTn>
                              </p:par>
                            </p:childTnLst>
                          </p:cTn>
                        </p:par>
                        <p:par>
                          <p:cTn id="25" fill="hold">
                            <p:stCondLst>
                              <p:cond delay="13316"/>
                            </p:stCondLst>
                            <p:childTnLst>
                              <p:par>
                                <p:cTn id="26" presetID="2" presetClass="entr" presetSubtype="1" fill="hold" nodeType="afterEffect">
                                  <p:stCondLst>
                                    <p:cond delay="3000"/>
                                  </p:stCondLst>
                                  <p:childTnLst>
                                    <p:set>
                                      <p:cBhvr>
                                        <p:cTn id="27" dur="1" fill="hold">
                                          <p:stCondLst>
                                            <p:cond delay="0"/>
                                          </p:stCondLst>
                                        </p:cTn>
                                        <p:tgtEl>
                                          <p:spTgt spid="104"/>
                                        </p:tgtEl>
                                        <p:attrNameLst>
                                          <p:attrName>style.visibility</p:attrName>
                                        </p:attrNameLst>
                                      </p:cBhvr>
                                      <p:to>
                                        <p:strVal val="visible"/>
                                      </p:to>
                                    </p:set>
                                    <p:anim calcmode="lin" valueType="num">
                                      <p:cBhvr additive="base">
                                        <p:cTn id="28" dur="3000"/>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900FF"/>
        </a:solidFill>
        <a:effectLst/>
      </p:bgPr>
    </p:bg>
    <p:spTree>
      <p:nvGrpSpPr>
        <p:cNvPr id="1" name="Shape 109"/>
        <p:cNvGrpSpPr/>
        <p:nvPr/>
      </p:nvGrpSpPr>
      <p:grpSpPr>
        <a:xfrm>
          <a:off x="0" y="0"/>
          <a:ext cx="0" cy="0"/>
          <a:chOff x="0" y="0"/>
          <a:chExt cx="0" cy="0"/>
        </a:xfrm>
      </p:grpSpPr>
      <p:sp>
        <p:nvSpPr>
          <p:cNvPr id="110" name="Shape 110"/>
          <p:cNvSpPr txBox="1">
            <a:spLocks noGrp="1"/>
          </p:cNvSpPr>
          <p:nvPr>
            <p:ph type="title"/>
          </p:nvPr>
        </p:nvSpPr>
        <p:spPr>
          <a:xfrm>
            <a:off x="457200" y="205978"/>
            <a:ext cx="6879600" cy="857400"/>
          </a:xfrm>
          <a:prstGeom prst="rect">
            <a:avLst/>
          </a:prstGeom>
        </p:spPr>
        <p:txBody>
          <a:bodyPr lIns="91425" tIns="91425" rIns="91425" bIns="91425" anchor="b" anchorCtr="0">
            <a:noAutofit/>
          </a:bodyPr>
          <a:lstStyle/>
          <a:p>
            <a:pPr algn="ctr">
              <a:spcBef>
                <a:spcPts val="0"/>
              </a:spcBef>
              <a:buNone/>
            </a:pPr>
            <a:r>
              <a:rPr lang="en" dirty="0">
                <a:latin typeface="Aladin"/>
                <a:ea typeface="Aladin"/>
                <a:cs typeface="Aladin"/>
                <a:sym typeface="Aladin"/>
              </a:rPr>
              <a:t>Pecan </a:t>
            </a:r>
            <a:r>
              <a:rPr lang="en-US" dirty="0" smtClean="0">
                <a:latin typeface="Aladin"/>
                <a:ea typeface="Aladin"/>
                <a:cs typeface="Aladin"/>
                <a:sym typeface="Aladin"/>
              </a:rPr>
              <a:t>P</a:t>
            </a:r>
            <a:r>
              <a:rPr lang="en" dirty="0" smtClean="0">
                <a:latin typeface="Aladin"/>
                <a:ea typeface="Aladin"/>
                <a:cs typeface="Aladin"/>
                <a:sym typeface="Aladin"/>
              </a:rPr>
              <a:t>ie aby</a:t>
            </a:r>
            <a:endParaRPr lang="en" dirty="0">
              <a:latin typeface="Aladin"/>
              <a:ea typeface="Aladin"/>
              <a:cs typeface="Aladin"/>
              <a:sym typeface="Aladin"/>
            </a:endParaRPr>
          </a:p>
        </p:txBody>
      </p:sp>
      <p:sp>
        <p:nvSpPr>
          <p:cNvPr id="111" name="Shape 111"/>
          <p:cNvSpPr txBox="1">
            <a:spLocks noGrp="1"/>
          </p:cNvSpPr>
          <p:nvPr>
            <p:ph type="body" idx="1"/>
          </p:nvPr>
        </p:nvSpPr>
        <p:spPr>
          <a:xfrm>
            <a:off x="398275" y="1200150"/>
            <a:ext cx="4038599" cy="3630300"/>
          </a:xfrm>
          <a:prstGeom prst="rect">
            <a:avLst/>
          </a:prstGeom>
        </p:spPr>
        <p:txBody>
          <a:bodyPr lIns="91425" tIns="91425" rIns="91425" bIns="91425" anchor="t" anchorCtr="0">
            <a:noAutofit/>
          </a:bodyPr>
          <a:lstStyle/>
          <a:p>
            <a:pPr>
              <a:spcBef>
                <a:spcPts val="0"/>
              </a:spcBef>
              <a:buNone/>
            </a:pPr>
            <a:r>
              <a:rPr lang="en">
                <a:latin typeface="Aladin"/>
                <a:ea typeface="Aladin"/>
                <a:cs typeface="Aladin"/>
                <a:sym typeface="Aladin"/>
              </a:rPr>
              <a:t>When my sisters baby brother came I thought I wasn’t gonna be the baby anymore.-Rikkiela</a:t>
            </a:r>
          </a:p>
        </p:txBody>
      </p:sp>
      <p:sp>
        <p:nvSpPr>
          <p:cNvPr id="112" name="Shape 112"/>
          <p:cNvSpPr txBox="1">
            <a:spLocks noGrp="1"/>
          </p:cNvSpPr>
          <p:nvPr>
            <p:ph type="body" idx="2"/>
          </p:nvPr>
        </p:nvSpPr>
        <p:spPr>
          <a:xfrm>
            <a:off x="5156000" y="1200150"/>
            <a:ext cx="3531000" cy="3630300"/>
          </a:xfrm>
          <a:prstGeom prst="rect">
            <a:avLst/>
          </a:prstGeom>
        </p:spPr>
        <p:txBody>
          <a:bodyPr lIns="91425" tIns="91425" rIns="91425" bIns="91425" anchor="t" anchorCtr="0">
            <a:noAutofit/>
          </a:bodyPr>
          <a:lstStyle/>
          <a:p>
            <a:pPr>
              <a:spcBef>
                <a:spcPts val="0"/>
              </a:spcBef>
              <a:buNone/>
            </a:pPr>
            <a:endParaRPr/>
          </a:p>
        </p:txBody>
      </p:sp>
      <p:pic>
        <p:nvPicPr>
          <p:cNvPr id="113" name="Shape 113"/>
          <p:cNvPicPr preferRelativeResize="0"/>
          <p:nvPr/>
        </p:nvPicPr>
        <p:blipFill>
          <a:blip r:embed="rId5">
            <a:alphaModFix/>
          </a:blip>
          <a:stretch>
            <a:fillRect/>
          </a:stretch>
        </p:blipFill>
        <p:spPr>
          <a:xfrm>
            <a:off x="5222000" y="1335324"/>
            <a:ext cx="3297150" cy="2472862"/>
          </a:xfrm>
          <a:prstGeom prst="rect">
            <a:avLst/>
          </a:prstGeom>
          <a:noFill/>
          <a:ln>
            <a:noFill/>
          </a:ln>
        </p:spPr>
      </p:pic>
      <p:sp>
        <p:nvSpPr>
          <p:cNvPr id="114" name="Shape 114"/>
          <p:cNvSpPr txBox="1"/>
          <p:nvPr/>
        </p:nvSpPr>
        <p:spPr>
          <a:xfrm>
            <a:off x="4782450" y="3926275"/>
            <a:ext cx="5412300" cy="838799"/>
          </a:xfrm>
          <a:prstGeom prst="rect">
            <a:avLst/>
          </a:prstGeom>
          <a:noFill/>
          <a:ln>
            <a:noFill/>
          </a:ln>
        </p:spPr>
        <p:txBody>
          <a:bodyPr lIns="91425" tIns="91425" rIns="91425" bIns="91425" anchor="t" anchorCtr="0">
            <a:noAutofit/>
          </a:bodyPr>
          <a:lstStyle/>
          <a:p>
            <a:pPr>
              <a:spcBef>
                <a:spcPts val="0"/>
              </a:spcBef>
              <a:buNone/>
            </a:pPr>
            <a:endParaRPr/>
          </a:p>
        </p:txBody>
      </p:sp>
      <p:sp>
        <p:nvSpPr>
          <p:cNvPr id="115" name="Shape 115"/>
          <p:cNvSpPr txBox="1"/>
          <p:nvPr/>
        </p:nvSpPr>
        <p:spPr>
          <a:xfrm>
            <a:off x="1444775" y="3923225"/>
            <a:ext cx="7173600" cy="837000"/>
          </a:xfrm>
          <a:prstGeom prst="rect">
            <a:avLst/>
          </a:prstGeom>
          <a:noFill/>
          <a:ln>
            <a:noFill/>
          </a:ln>
        </p:spPr>
        <p:txBody>
          <a:bodyPr lIns="91425" tIns="91425" rIns="91425" bIns="91425" anchor="t" anchorCtr="0">
            <a:noAutofit/>
          </a:bodyPr>
          <a:lstStyle/>
          <a:p>
            <a:pPr>
              <a:spcBef>
                <a:spcPts val="0"/>
              </a:spcBef>
              <a:buNone/>
            </a:pPr>
            <a:r>
              <a:rPr lang="en" sz="3600">
                <a:solidFill>
                  <a:srgbClr val="D9D2E9"/>
                </a:solidFill>
              </a:rPr>
              <a:t>I’M SO SICK OF THAT DING DANG BABY’’</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12629" y="133532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1000"/>
                                        <p:tgtEl>
                                          <p:spTgt spid="111"/>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16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383875" y="247903"/>
            <a:ext cx="6879600" cy="857400"/>
          </a:xfrm>
          <a:prstGeom prst="rect">
            <a:avLst/>
          </a:prstGeom>
        </p:spPr>
        <p:txBody>
          <a:bodyPr lIns="91425" tIns="91425" rIns="91425" bIns="91425" anchor="b" anchorCtr="0">
            <a:noAutofit/>
          </a:bodyPr>
          <a:lstStyle/>
          <a:p>
            <a:pPr lvl="0" rtl="0">
              <a:spcBef>
                <a:spcPts val="0"/>
              </a:spcBef>
              <a:buNone/>
            </a:pPr>
            <a:endParaRPr dirty="0"/>
          </a:p>
          <a:p>
            <a:pPr lvl="0" rtl="0">
              <a:spcBef>
                <a:spcPts val="0"/>
              </a:spcBef>
              <a:buNone/>
            </a:pPr>
            <a:endParaRPr dirty="0">
              <a:latin typeface="Aladin"/>
              <a:ea typeface="Aladin"/>
              <a:cs typeface="Aladin"/>
              <a:sym typeface="Aladin"/>
            </a:endParaRPr>
          </a:p>
          <a:p>
            <a:pPr lvl="0" rtl="0">
              <a:spcBef>
                <a:spcPts val="0"/>
              </a:spcBef>
              <a:buNone/>
            </a:pPr>
            <a:endParaRPr dirty="0">
              <a:latin typeface="Aladin"/>
              <a:ea typeface="Aladin"/>
              <a:cs typeface="Aladin"/>
              <a:sym typeface="Aladin"/>
            </a:endParaRPr>
          </a:p>
          <a:p>
            <a:pPr lvl="0" rtl="0">
              <a:spcBef>
                <a:spcPts val="0"/>
              </a:spcBef>
              <a:buNone/>
            </a:pPr>
            <a:endParaRPr dirty="0">
              <a:latin typeface="Aladin"/>
              <a:ea typeface="Aladin"/>
              <a:cs typeface="Aladin"/>
              <a:sym typeface="Aladin"/>
            </a:endParaRPr>
          </a:p>
          <a:p>
            <a:pPr lvl="0" algn="ctr" rtl="0">
              <a:spcBef>
                <a:spcPts val="0"/>
              </a:spcBef>
              <a:buNone/>
            </a:pPr>
            <a:r>
              <a:rPr lang="en" dirty="0">
                <a:latin typeface="Aladin"/>
                <a:ea typeface="Aladin"/>
                <a:cs typeface="Aladin"/>
                <a:sym typeface="Aladin"/>
              </a:rPr>
              <a:t>Pecan </a:t>
            </a:r>
            <a:r>
              <a:rPr lang="en-US" dirty="0" smtClean="0">
                <a:latin typeface="Aladin"/>
                <a:ea typeface="Aladin"/>
                <a:cs typeface="Aladin"/>
                <a:sym typeface="Aladin"/>
              </a:rPr>
              <a:t>P</a:t>
            </a:r>
            <a:r>
              <a:rPr lang="en" dirty="0" smtClean="0">
                <a:latin typeface="Aladin"/>
                <a:ea typeface="Aladin"/>
                <a:cs typeface="Aladin"/>
                <a:sym typeface="Aladin"/>
              </a:rPr>
              <a:t>ie </a:t>
            </a:r>
            <a:r>
              <a:rPr lang="en-US" dirty="0">
                <a:latin typeface="Aladin"/>
                <a:ea typeface="Aladin"/>
                <a:cs typeface="Aladin"/>
                <a:sym typeface="Aladin"/>
              </a:rPr>
              <a:t>B</a:t>
            </a:r>
            <a:r>
              <a:rPr lang="en" dirty="0" smtClean="0">
                <a:latin typeface="Aladin"/>
                <a:ea typeface="Aladin"/>
                <a:cs typeface="Aladin"/>
                <a:sym typeface="Aladin"/>
              </a:rPr>
              <a:t>aby</a:t>
            </a:r>
            <a:endParaRPr lang="en" dirty="0">
              <a:latin typeface="Aladin"/>
              <a:ea typeface="Aladin"/>
              <a:cs typeface="Aladin"/>
              <a:sym typeface="Aladin"/>
            </a:endParaRPr>
          </a:p>
        </p:txBody>
      </p:sp>
      <p:sp>
        <p:nvSpPr>
          <p:cNvPr id="121" name="Shape 121"/>
          <p:cNvSpPr txBox="1">
            <a:spLocks noGrp="1"/>
          </p:cNvSpPr>
          <p:nvPr>
            <p:ph type="body" idx="1"/>
          </p:nvPr>
        </p:nvSpPr>
        <p:spPr>
          <a:xfrm>
            <a:off x="457200" y="1200150"/>
            <a:ext cx="4038599" cy="2709195"/>
          </a:xfrm>
          <a:prstGeom prst="rect">
            <a:avLst/>
          </a:prstGeom>
        </p:spPr>
        <p:txBody>
          <a:bodyPr lIns="91425" tIns="91425" rIns="91425" bIns="91425" anchor="t" anchorCtr="0">
            <a:noAutofit/>
          </a:bodyPr>
          <a:lstStyle/>
          <a:p>
            <a:pPr lvl="0" algn="ctr" rtl="0">
              <a:spcBef>
                <a:spcPts val="0"/>
              </a:spcBef>
              <a:buNone/>
            </a:pPr>
            <a:r>
              <a:rPr lang="en" sz="2000" dirty="0">
                <a:latin typeface="Aladin"/>
                <a:ea typeface="Aladin"/>
                <a:cs typeface="Aladin"/>
                <a:sym typeface="Aladin"/>
              </a:rPr>
              <a:t>Gia and her are  mom trying to see if she could still fit the clothes that she used to have</a:t>
            </a:r>
            <a:r>
              <a:rPr lang="en" sz="2000" dirty="0" smtClean="0">
                <a:latin typeface="Aladin"/>
                <a:ea typeface="Aladin"/>
                <a:cs typeface="Aladin"/>
                <a:sym typeface="Aladin"/>
              </a:rPr>
              <a:t>.</a:t>
            </a:r>
            <a:r>
              <a:rPr lang="en-US" sz="2000" dirty="0" smtClean="0">
                <a:latin typeface="Aladin"/>
                <a:ea typeface="Aladin"/>
                <a:cs typeface="Aladin"/>
                <a:sym typeface="Aladin"/>
              </a:rPr>
              <a:t> </a:t>
            </a:r>
            <a:r>
              <a:rPr lang="en" sz="2000" dirty="0" smtClean="0">
                <a:latin typeface="Aladin"/>
                <a:ea typeface="Aladin"/>
                <a:cs typeface="Aladin"/>
                <a:sym typeface="Aladin"/>
              </a:rPr>
              <a:t>-</a:t>
            </a:r>
            <a:r>
              <a:rPr lang="en" sz="2000" dirty="0">
                <a:latin typeface="Aladin"/>
                <a:ea typeface="Aladin"/>
                <a:cs typeface="Aladin"/>
                <a:sym typeface="Aladin"/>
              </a:rPr>
              <a:t>Rikkiela</a:t>
            </a:r>
          </a:p>
        </p:txBody>
      </p:sp>
      <p:pic>
        <p:nvPicPr>
          <p:cNvPr id="122" name="Shape 122"/>
          <p:cNvPicPr preferRelativeResize="0"/>
          <p:nvPr/>
        </p:nvPicPr>
        <p:blipFill>
          <a:blip r:embed="rId5">
            <a:alphaModFix/>
          </a:blip>
          <a:stretch>
            <a:fillRect/>
          </a:stretch>
        </p:blipFill>
        <p:spPr>
          <a:xfrm rot="10800000" flipH="1">
            <a:off x="6952850" y="538074"/>
            <a:ext cx="310624" cy="64975"/>
          </a:xfrm>
          <a:prstGeom prst="rect">
            <a:avLst/>
          </a:prstGeom>
          <a:noFill/>
          <a:ln>
            <a:noFill/>
          </a:ln>
        </p:spPr>
      </p:pic>
      <p:pic>
        <p:nvPicPr>
          <p:cNvPr id="123" name="Shape 123"/>
          <p:cNvPicPr preferRelativeResize="0"/>
          <p:nvPr/>
        </p:nvPicPr>
        <p:blipFill>
          <a:blip r:embed="rId6">
            <a:alphaModFix/>
          </a:blip>
          <a:stretch>
            <a:fillRect/>
          </a:stretch>
        </p:blipFill>
        <p:spPr>
          <a:xfrm>
            <a:off x="1090525" y="2587600"/>
            <a:ext cx="3223799" cy="2242850"/>
          </a:xfrm>
          <a:prstGeom prst="rect">
            <a:avLst/>
          </a:prstGeom>
          <a:noFill/>
          <a:ln>
            <a:noFill/>
          </a:ln>
        </p:spPr>
      </p:pic>
      <p:cxnSp>
        <p:nvCxnSpPr>
          <p:cNvPr id="124" name="Shape 124"/>
          <p:cNvCxnSpPr/>
          <p:nvPr/>
        </p:nvCxnSpPr>
        <p:spPr>
          <a:xfrm>
            <a:off x="3421737" y="2187625"/>
            <a:ext cx="33599" cy="903299"/>
          </a:xfrm>
          <a:prstGeom prst="straightConnector1">
            <a:avLst/>
          </a:prstGeom>
          <a:noFill/>
          <a:ln w="19050" cap="flat">
            <a:solidFill>
              <a:srgbClr val="9900FF"/>
            </a:solidFill>
            <a:prstDash val="solid"/>
            <a:round/>
            <a:headEnd type="none" w="lg" len="lg"/>
            <a:tailEnd type="triangle" w="lg" len="lg"/>
          </a:ln>
        </p:spPr>
      </p:cxnSp>
      <p:sp>
        <p:nvSpPr>
          <p:cNvPr id="125" name="Shape 125"/>
          <p:cNvSpPr txBox="1"/>
          <p:nvPr/>
        </p:nvSpPr>
        <p:spPr>
          <a:xfrm>
            <a:off x="4807950" y="1256425"/>
            <a:ext cx="2719799" cy="3103199"/>
          </a:xfrm>
          <a:prstGeom prst="rect">
            <a:avLst/>
          </a:prstGeom>
          <a:noFill/>
          <a:ln>
            <a:noFill/>
          </a:ln>
        </p:spPr>
        <p:txBody>
          <a:bodyPr lIns="91425" tIns="91425" rIns="91425" bIns="91425" anchor="t" anchorCtr="0">
            <a:noAutofit/>
          </a:bodyPr>
          <a:lstStyle/>
          <a:p>
            <a:pPr lvl="0" rtl="0">
              <a:spcBef>
                <a:spcPts val="0"/>
              </a:spcBef>
              <a:buNone/>
            </a:pPr>
            <a:r>
              <a:rPr lang="en" sz="2000" dirty="0">
                <a:solidFill>
                  <a:srgbClr val="FF0000"/>
                </a:solidFill>
                <a:latin typeface="Aladin"/>
                <a:ea typeface="Aladin"/>
                <a:cs typeface="Aladin"/>
                <a:sym typeface="Aladin"/>
              </a:rPr>
              <a:t>Gia and her mom and  Gia thinks that she should give the clothes away but her mom thinks not because she has a new baby on the way so Gia can hand them down to her.- Rikkiela</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88504" y="153038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6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1132200" y="3"/>
            <a:ext cx="6879600" cy="857400"/>
          </a:xfrm>
          <a:prstGeom prst="rect">
            <a:avLst/>
          </a:prstGeom>
        </p:spPr>
        <p:txBody>
          <a:bodyPr lIns="91425" tIns="91425" rIns="91425" bIns="91425" anchor="b" anchorCtr="0">
            <a:noAutofit/>
          </a:bodyPr>
          <a:lstStyle/>
          <a:p>
            <a:pPr marL="457200" lvl="0" indent="0" rtl="0">
              <a:spcBef>
                <a:spcPts val="0"/>
              </a:spcBef>
              <a:buNone/>
            </a:pPr>
            <a:r>
              <a:rPr lang="en">
                <a:solidFill>
                  <a:srgbClr val="000000"/>
                </a:solidFill>
              </a:rPr>
              <a:t>The Other Side</a:t>
            </a:r>
          </a:p>
        </p:txBody>
      </p:sp>
      <p:sp>
        <p:nvSpPr>
          <p:cNvPr id="131" name="Shape 131"/>
          <p:cNvSpPr txBox="1"/>
          <p:nvPr/>
        </p:nvSpPr>
        <p:spPr>
          <a:xfrm>
            <a:off x="5477725" y="1374074"/>
            <a:ext cx="3008099" cy="2109300"/>
          </a:xfrm>
          <a:prstGeom prst="rect">
            <a:avLst/>
          </a:prstGeom>
          <a:noFill/>
          <a:ln>
            <a:noFill/>
          </a:ln>
        </p:spPr>
        <p:txBody>
          <a:bodyPr lIns="91425" tIns="91425" rIns="91425" bIns="91425" anchor="t" anchorCtr="0">
            <a:noAutofit/>
          </a:bodyPr>
          <a:lstStyle/>
          <a:p>
            <a:pPr marL="0" lvl="0" indent="457200" rtl="0">
              <a:spcBef>
                <a:spcPts val="0"/>
              </a:spcBef>
              <a:buNone/>
            </a:pPr>
            <a:r>
              <a:rPr lang="en" sz="3000" dirty="0">
                <a:solidFill>
                  <a:srgbClr val="FFFFFF"/>
                </a:solidFill>
                <a:latin typeface="Sunshiney"/>
                <a:ea typeface="Sunshiney"/>
                <a:cs typeface="Sunshiney"/>
                <a:sym typeface="Sunshiney"/>
              </a:rPr>
              <a:t>Two different kinds  becoming friends, when before they were separated.</a:t>
            </a:r>
            <a:r>
              <a:rPr lang="en" dirty="0">
                <a:latin typeface="Sunshiney"/>
                <a:ea typeface="Sunshiney"/>
                <a:cs typeface="Sunshiney"/>
                <a:sym typeface="Sunshiney"/>
              </a:rPr>
              <a:t>	</a:t>
            </a:r>
            <a:r>
              <a:rPr lang="en" sz="1800" dirty="0">
                <a:latin typeface="Sunshiney"/>
                <a:ea typeface="Sunshiney"/>
                <a:cs typeface="Sunshiney"/>
                <a:sym typeface="Sunshiney"/>
              </a:rPr>
              <a:t>	</a:t>
            </a:r>
          </a:p>
        </p:txBody>
      </p:sp>
      <p:sp>
        <p:nvSpPr>
          <p:cNvPr id="132" name="Shape 132"/>
          <p:cNvSpPr txBox="1"/>
          <p:nvPr/>
        </p:nvSpPr>
        <p:spPr>
          <a:xfrm>
            <a:off x="557050" y="371375"/>
            <a:ext cx="296999" cy="167100"/>
          </a:xfrm>
          <a:prstGeom prst="rect">
            <a:avLst/>
          </a:prstGeom>
          <a:noFill/>
          <a:ln>
            <a:noFill/>
          </a:ln>
        </p:spPr>
        <p:txBody>
          <a:bodyPr lIns="91425" tIns="91425" rIns="91425" bIns="91425" anchor="t" anchorCtr="0">
            <a:noAutofit/>
          </a:bodyPr>
          <a:lstStyle/>
          <a:p>
            <a:pPr lvl="0" rtl="0">
              <a:spcBef>
                <a:spcPts val="0"/>
              </a:spcBef>
              <a:buNone/>
            </a:pPr>
            <a:endParaRPr/>
          </a:p>
        </p:txBody>
      </p:sp>
      <p:pic>
        <p:nvPicPr>
          <p:cNvPr id="133" name="Shape 133"/>
          <p:cNvPicPr preferRelativeResize="0"/>
          <p:nvPr/>
        </p:nvPicPr>
        <p:blipFill>
          <a:blip r:embed="rId5">
            <a:alphaModFix/>
          </a:blip>
          <a:stretch>
            <a:fillRect/>
          </a:stretch>
        </p:blipFill>
        <p:spPr>
          <a:xfrm>
            <a:off x="1253402" y="780881"/>
            <a:ext cx="3509400" cy="2524293"/>
          </a:xfrm>
          <a:prstGeom prst="rect">
            <a:avLst/>
          </a:prstGeom>
          <a:noFill/>
          <a:ln>
            <a:noFill/>
          </a:ln>
        </p:spPr>
      </p:pic>
      <p:sp>
        <p:nvSpPr>
          <p:cNvPr id="134" name="Shape 134"/>
          <p:cNvSpPr txBox="1"/>
          <p:nvPr/>
        </p:nvSpPr>
        <p:spPr>
          <a:xfrm>
            <a:off x="1253400" y="3305175"/>
            <a:ext cx="3509400" cy="2109300"/>
          </a:xfrm>
          <a:prstGeom prst="rect">
            <a:avLst/>
          </a:prstGeom>
          <a:noFill/>
          <a:ln>
            <a:noFill/>
          </a:ln>
        </p:spPr>
        <p:txBody>
          <a:bodyPr lIns="91425" tIns="91425" rIns="91425" bIns="91425" anchor="t" anchorCtr="0">
            <a:noAutofit/>
          </a:bodyPr>
          <a:lstStyle/>
          <a:p>
            <a:pPr lvl="0" rtl="0">
              <a:spcBef>
                <a:spcPts val="0"/>
              </a:spcBef>
              <a:buNone/>
            </a:pPr>
            <a:r>
              <a:rPr lang="en" sz="2400" dirty="0"/>
              <a:t>“One day someone is going to, come and knock this old fence down!”</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39087" y="154283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fade">
                                      <p:cBhvr>
                                        <p:cTn id="7" dur="1000"/>
                                        <p:tgtEl>
                                          <p:spTgt spid="131"/>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01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1132200" y="28"/>
            <a:ext cx="6879600" cy="857400"/>
          </a:xfrm>
          <a:prstGeom prst="rect">
            <a:avLst/>
          </a:prstGeom>
        </p:spPr>
        <p:txBody>
          <a:bodyPr lIns="91425" tIns="91425" rIns="91425" bIns="91425" anchor="b" anchorCtr="0">
            <a:noAutofit/>
          </a:bodyPr>
          <a:lstStyle/>
          <a:p>
            <a:pPr marL="457200" lvl="0" indent="0" rtl="0">
              <a:spcBef>
                <a:spcPts val="0"/>
              </a:spcBef>
              <a:buNone/>
            </a:pPr>
            <a:r>
              <a:rPr lang="en">
                <a:solidFill>
                  <a:srgbClr val="000000"/>
                </a:solidFill>
              </a:rPr>
              <a:t>The Other Side</a:t>
            </a:r>
          </a:p>
        </p:txBody>
      </p:sp>
      <p:sp>
        <p:nvSpPr>
          <p:cNvPr id="140" name="Shape 140"/>
          <p:cNvSpPr txBox="1"/>
          <p:nvPr/>
        </p:nvSpPr>
        <p:spPr>
          <a:xfrm>
            <a:off x="6573275" y="1312729"/>
            <a:ext cx="2478896" cy="2961349"/>
          </a:xfrm>
          <a:prstGeom prst="rect">
            <a:avLst/>
          </a:prstGeom>
          <a:noFill/>
          <a:ln>
            <a:noFill/>
          </a:ln>
        </p:spPr>
        <p:txBody>
          <a:bodyPr lIns="91425" tIns="91425" rIns="91425" bIns="91425" anchor="ctr" anchorCtr="0">
            <a:noAutofit/>
          </a:bodyPr>
          <a:lstStyle/>
          <a:p>
            <a:pPr lvl="0" rtl="0">
              <a:spcBef>
                <a:spcPts val="0"/>
              </a:spcBef>
              <a:buNone/>
            </a:pPr>
            <a:r>
              <a:rPr lang="en" sz="2400" dirty="0">
                <a:solidFill>
                  <a:srgbClr val="F3F3F3"/>
                </a:solidFill>
                <a:latin typeface="Sunshiney"/>
                <a:ea typeface="Sunshiney"/>
                <a:cs typeface="Sunshiney"/>
                <a:sym typeface="Sunshiney"/>
              </a:rPr>
              <a:t>Annie and </a:t>
            </a:r>
            <a:r>
              <a:rPr lang="en-US" sz="2400" dirty="0" smtClean="0">
                <a:solidFill>
                  <a:srgbClr val="F3F3F3"/>
                </a:solidFill>
                <a:latin typeface="Sunshiney"/>
                <a:ea typeface="Sunshiney"/>
                <a:cs typeface="Sunshiney"/>
                <a:sym typeface="Sunshiney"/>
              </a:rPr>
              <a:t>C</a:t>
            </a:r>
            <a:r>
              <a:rPr lang="en" sz="2400" dirty="0" smtClean="0">
                <a:solidFill>
                  <a:srgbClr val="F3F3F3"/>
                </a:solidFill>
                <a:latin typeface="Sunshiney"/>
                <a:ea typeface="Sunshiney"/>
                <a:cs typeface="Sunshiney"/>
                <a:sym typeface="Sunshiney"/>
              </a:rPr>
              <a:t>lover  </a:t>
            </a:r>
            <a:r>
              <a:rPr lang="en" sz="2400" dirty="0">
                <a:solidFill>
                  <a:srgbClr val="F3F3F3"/>
                </a:solidFill>
                <a:latin typeface="Sunshiney"/>
                <a:ea typeface="Sunshiney"/>
                <a:cs typeface="Sunshiney"/>
                <a:sym typeface="Sunshiney"/>
              </a:rPr>
              <a:t>communicating even though the law says, “they should not communicate.”</a:t>
            </a:r>
          </a:p>
        </p:txBody>
      </p:sp>
      <p:pic>
        <p:nvPicPr>
          <p:cNvPr id="141" name="Shape 141"/>
          <p:cNvPicPr preferRelativeResize="0"/>
          <p:nvPr/>
        </p:nvPicPr>
        <p:blipFill>
          <a:blip r:embed="rId5">
            <a:alphaModFix/>
          </a:blip>
          <a:stretch>
            <a:fillRect/>
          </a:stretch>
        </p:blipFill>
        <p:spPr>
          <a:xfrm>
            <a:off x="2903075" y="1291550"/>
            <a:ext cx="3670200" cy="2246150"/>
          </a:xfrm>
          <a:prstGeom prst="rect">
            <a:avLst/>
          </a:prstGeom>
          <a:noFill/>
          <a:ln>
            <a:noFill/>
          </a:ln>
        </p:spPr>
      </p:pic>
      <p:sp>
        <p:nvSpPr>
          <p:cNvPr id="142" name="Shape 142"/>
          <p:cNvSpPr txBox="1"/>
          <p:nvPr/>
        </p:nvSpPr>
        <p:spPr>
          <a:xfrm>
            <a:off x="889175" y="1133312"/>
            <a:ext cx="2013899" cy="2562600"/>
          </a:xfrm>
          <a:prstGeom prst="rect">
            <a:avLst/>
          </a:prstGeom>
          <a:noFill/>
          <a:ln>
            <a:noFill/>
          </a:ln>
        </p:spPr>
        <p:txBody>
          <a:bodyPr lIns="91425" tIns="91425" rIns="91425" bIns="91425" anchor="t" anchorCtr="0">
            <a:noAutofit/>
          </a:bodyPr>
          <a:lstStyle/>
          <a:p>
            <a:pPr>
              <a:spcBef>
                <a:spcPts val="0"/>
              </a:spcBef>
              <a:buNone/>
            </a:pPr>
            <a:r>
              <a:rPr lang="en" dirty="0"/>
              <a:t>“</a:t>
            </a:r>
            <a:r>
              <a:rPr lang="en" sz="1800" dirty="0"/>
              <a:t>My mama says, I shouldn’t go on the other side</a:t>
            </a:r>
            <a:r>
              <a:rPr lang="en" sz="1800" dirty="0" smtClean="0"/>
              <a:t>.</a:t>
            </a:r>
            <a:r>
              <a:rPr lang="en-US" sz="1800" dirty="0" smtClean="0"/>
              <a:t> </a:t>
            </a:r>
            <a:r>
              <a:rPr lang="en" sz="1800" dirty="0" smtClean="0"/>
              <a:t>My </a:t>
            </a:r>
            <a:r>
              <a:rPr lang="en" sz="1800" dirty="0"/>
              <a:t>mama says the same thing.But she never said anything about sitting  on this fence.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24692" y="186654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fade">
                                      <p:cBhvr>
                                        <p:cTn id="7" dur="1000"/>
                                        <p:tgtEl>
                                          <p:spTgt spid="141"/>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74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1807200" y="245578"/>
            <a:ext cx="6879600" cy="857400"/>
          </a:xfrm>
          <a:prstGeom prst="rect">
            <a:avLst/>
          </a:prstGeom>
        </p:spPr>
        <p:txBody>
          <a:bodyPr lIns="91425" tIns="91425" rIns="91425" bIns="91425" anchor="b" anchorCtr="0">
            <a:noAutofit/>
          </a:bodyPr>
          <a:lstStyle/>
          <a:p>
            <a:pPr>
              <a:spcBef>
                <a:spcPts val="0"/>
              </a:spcBef>
              <a:buNone/>
            </a:pPr>
            <a:r>
              <a:rPr lang="en">
                <a:solidFill>
                  <a:srgbClr val="FFFFFF"/>
                </a:solidFill>
              </a:rPr>
              <a:t>	India’s Connection(s).</a:t>
            </a:r>
          </a:p>
        </p:txBody>
      </p:sp>
      <p:pic>
        <p:nvPicPr>
          <p:cNvPr id="148" name="Shape 148"/>
          <p:cNvPicPr preferRelativeResize="0"/>
          <p:nvPr/>
        </p:nvPicPr>
        <p:blipFill>
          <a:blip r:embed="rId5">
            <a:alphaModFix/>
          </a:blip>
          <a:stretch>
            <a:fillRect/>
          </a:stretch>
        </p:blipFill>
        <p:spPr>
          <a:xfrm>
            <a:off x="963150" y="1195049"/>
            <a:ext cx="7547799" cy="3951874"/>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37142" y="185409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1000"/>
                                        <p:tgtEl>
                                          <p:spTgt spid="148"/>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180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457200" y="205978"/>
            <a:ext cx="6879600" cy="857400"/>
          </a:xfrm>
          <a:prstGeom prst="rect">
            <a:avLst/>
          </a:prstGeom>
        </p:spPr>
        <p:txBody>
          <a:bodyPr lIns="91425" tIns="91425" rIns="91425" bIns="91425" anchor="b" anchorCtr="0">
            <a:noAutofit/>
          </a:bodyPr>
          <a:lstStyle/>
          <a:p>
            <a:pPr>
              <a:spcBef>
                <a:spcPts val="0"/>
              </a:spcBef>
              <a:buNone/>
            </a:pPr>
            <a:r>
              <a:rPr lang="en"/>
              <a:t>India’s Connection(s) continues.</a:t>
            </a:r>
          </a:p>
        </p:txBody>
      </p:sp>
      <p:sp>
        <p:nvSpPr>
          <p:cNvPr id="154" name="Shape 154"/>
          <p:cNvSpPr txBox="1">
            <a:spLocks noGrp="1"/>
          </p:cNvSpPr>
          <p:nvPr>
            <p:ph type="body" idx="1"/>
          </p:nvPr>
        </p:nvSpPr>
        <p:spPr>
          <a:xfrm>
            <a:off x="457200" y="1200150"/>
            <a:ext cx="4038599" cy="3630300"/>
          </a:xfrm>
          <a:prstGeom prst="rect">
            <a:avLst/>
          </a:prstGeom>
        </p:spPr>
        <p:txBody>
          <a:bodyPr lIns="91425" tIns="91425" rIns="91425" bIns="91425" anchor="t" anchorCtr="0">
            <a:noAutofit/>
          </a:bodyPr>
          <a:lstStyle/>
          <a:p>
            <a:pPr>
              <a:spcBef>
                <a:spcPts val="0"/>
              </a:spcBef>
              <a:buNone/>
            </a:pPr>
            <a:endParaRPr/>
          </a:p>
        </p:txBody>
      </p:sp>
      <p:sp>
        <p:nvSpPr>
          <p:cNvPr id="155" name="Shape 155"/>
          <p:cNvSpPr txBox="1">
            <a:spLocks noGrp="1"/>
          </p:cNvSpPr>
          <p:nvPr>
            <p:ph type="body" idx="2"/>
          </p:nvPr>
        </p:nvSpPr>
        <p:spPr>
          <a:xfrm>
            <a:off x="4648200" y="1200150"/>
            <a:ext cx="4038599" cy="3630300"/>
          </a:xfrm>
          <a:prstGeom prst="rect">
            <a:avLst/>
          </a:prstGeom>
        </p:spPr>
        <p:txBody>
          <a:bodyPr lIns="91425" tIns="91425" rIns="91425" bIns="91425" anchor="t" anchorCtr="0">
            <a:noAutofit/>
          </a:bodyPr>
          <a:lstStyle/>
          <a:p>
            <a:pPr>
              <a:spcBef>
                <a:spcPts val="0"/>
              </a:spcBef>
              <a:buNone/>
            </a:pPr>
            <a:endParaRPr/>
          </a:p>
        </p:txBody>
      </p:sp>
      <p:pic>
        <p:nvPicPr>
          <p:cNvPr id="156" name="Shape 156"/>
          <p:cNvPicPr preferRelativeResize="0"/>
          <p:nvPr/>
        </p:nvPicPr>
        <p:blipFill>
          <a:blip r:embed="rId5">
            <a:alphaModFix/>
          </a:blip>
          <a:stretch>
            <a:fillRect/>
          </a:stretch>
        </p:blipFill>
        <p:spPr>
          <a:xfrm>
            <a:off x="527550" y="1063375"/>
            <a:ext cx="8159249" cy="3767074"/>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11851" y="17589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teps">
  <a:themeElements>
    <a:clrScheme name="Custom 462">
      <a:dk1>
        <a:srgbClr val="000000"/>
      </a:dk1>
      <a:lt1>
        <a:srgbClr val="FFFFFF"/>
      </a:lt1>
      <a:dk2>
        <a:srgbClr val="1F497D"/>
      </a:dk2>
      <a:lt2>
        <a:srgbClr val="EEECE1"/>
      </a:lt2>
      <a:accent1>
        <a:srgbClr val="FFD80C"/>
      </a:accent1>
      <a:accent2>
        <a:srgbClr val="CD108C"/>
      </a:accent2>
      <a:accent3>
        <a:srgbClr val="0990DB"/>
      </a:accent3>
      <a:accent4>
        <a:srgbClr val="AAAAAA"/>
      </a:accent4>
      <a:accent5>
        <a:srgbClr val="C3F180"/>
      </a:accent5>
      <a:accent6>
        <a:srgbClr val="FF986D"/>
      </a:accent6>
      <a:hlink>
        <a:srgbClr val="ABABAB"/>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2373</TotalTime>
  <Words>792</Words>
  <Application>Microsoft Macintosh PowerPoint</Application>
  <PresentationFormat>On-screen Show (16:9)</PresentationFormat>
  <Paragraphs>72</Paragraphs>
  <Slides>13</Slides>
  <Notes>13</Notes>
  <HiddenSlides>0</HiddenSlides>
  <MMClips>14</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steps</vt:lpstr>
      <vt:lpstr>         Jacqueline Woodson     Author study</vt:lpstr>
      <vt:lpstr>                </vt:lpstr>
      <vt:lpstr>PowerPoint Presentation</vt:lpstr>
      <vt:lpstr>Pecan Pie aby</vt:lpstr>
      <vt:lpstr>    Pecan Pie Baby</vt:lpstr>
      <vt:lpstr>The Other Side</vt:lpstr>
      <vt:lpstr>The Other Side</vt:lpstr>
      <vt:lpstr> India’s Connection(s).</vt:lpstr>
      <vt:lpstr>India’s Connection(s) continues.</vt:lpstr>
      <vt:lpstr>   Rikkiela’s  (connections)</vt:lpstr>
      <vt:lpstr>   Julianna’s Connections </vt:lpstr>
      <vt:lpstr>   Julianna’s Connections continued </vt:lpstr>
      <vt:lpstr>So What Big Deal(s)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Jacqueline Woodson     Author study</dc:title>
  <cp:lastModifiedBy>Kim Schmidt</cp:lastModifiedBy>
  <cp:revision>9</cp:revision>
  <dcterms:modified xsi:type="dcterms:W3CDTF">2015-05-20T17:22:56Z</dcterms:modified>
</cp:coreProperties>
</file>